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6" r:id="rId6"/>
    <p:sldId id="257" r:id="rId7"/>
    <p:sldId id="258" r:id="rId8"/>
    <p:sldId id="259" r:id="rId9"/>
    <p:sldId id="265" r:id="rId10"/>
    <p:sldId id="261" r:id="rId11"/>
    <p:sldId id="262" r:id="rId12"/>
    <p:sldId id="260"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6FB5C0-49C4-4F57-8929-1896C4467931}" v="65" dt="2025-02-21T00:57:30.362"/>
    <p1510:client id="{53A0E8E6-A465-4D91-B97D-B4F1051ADAD3}" v="9" dt="2025-02-21T01:09:59.4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3" d="100"/>
          <a:sy n="103" d="100"/>
        </p:scale>
        <p:origin x="33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9ee3eb7d-2b27-48a9-886d-d3a15ae2f35a" providerId="ADAL" clId="{53A0E8E6-A465-4D91-B97D-B4F1051ADAD3}"/>
    <pc:docChg chg="modSld">
      <pc:chgData name="Kristin Mullady" userId="9ee3eb7d-2b27-48a9-886d-d3a15ae2f35a" providerId="ADAL" clId="{53A0E8E6-A465-4D91-B97D-B4F1051ADAD3}" dt="2025-02-21T01:09:59.475" v="12"/>
      <pc:docMkLst>
        <pc:docMk/>
      </pc:docMkLst>
      <pc:sldChg chg="addSp modSp">
        <pc:chgData name="Kristin Mullady" userId="9ee3eb7d-2b27-48a9-886d-d3a15ae2f35a" providerId="ADAL" clId="{53A0E8E6-A465-4D91-B97D-B4F1051ADAD3}" dt="2025-02-21T01:09:54.047" v="11"/>
        <pc:sldMkLst>
          <pc:docMk/>
          <pc:sldMk cId="3929440552" sldId="257"/>
        </pc:sldMkLst>
        <pc:picChg chg="add mod">
          <ac:chgData name="Kristin Mullady" userId="9ee3eb7d-2b27-48a9-886d-d3a15ae2f35a" providerId="ADAL" clId="{53A0E8E6-A465-4D91-B97D-B4F1051ADAD3}" dt="2025-02-21T01:09:54.047" v="11"/>
          <ac:picMkLst>
            <pc:docMk/>
            <pc:sldMk cId="3929440552" sldId="257"/>
            <ac:picMk id="4" creationId="{0013825A-49DC-446E-27DB-53F25D4A13DE}"/>
          </ac:picMkLst>
        </pc:picChg>
      </pc:sldChg>
      <pc:sldChg chg="addSp modSp">
        <pc:chgData name="Kristin Mullady" userId="9ee3eb7d-2b27-48a9-886d-d3a15ae2f35a" providerId="ADAL" clId="{53A0E8E6-A465-4D91-B97D-B4F1051ADAD3}" dt="2025-02-21T01:09:50.758" v="10"/>
        <pc:sldMkLst>
          <pc:docMk/>
          <pc:sldMk cId="928142555" sldId="258"/>
        </pc:sldMkLst>
        <pc:picChg chg="add mod">
          <ac:chgData name="Kristin Mullady" userId="9ee3eb7d-2b27-48a9-886d-d3a15ae2f35a" providerId="ADAL" clId="{53A0E8E6-A465-4D91-B97D-B4F1051ADAD3}" dt="2025-02-21T01:09:50.758" v="10"/>
          <ac:picMkLst>
            <pc:docMk/>
            <pc:sldMk cId="928142555" sldId="258"/>
            <ac:picMk id="4" creationId="{1417ADAD-C075-17D4-C599-7386227BBB41}"/>
          </ac:picMkLst>
        </pc:picChg>
      </pc:sldChg>
      <pc:sldChg chg="addSp modSp">
        <pc:chgData name="Kristin Mullady" userId="9ee3eb7d-2b27-48a9-886d-d3a15ae2f35a" providerId="ADAL" clId="{53A0E8E6-A465-4D91-B97D-B4F1051ADAD3}" dt="2025-02-21T01:09:44.051" v="9"/>
        <pc:sldMkLst>
          <pc:docMk/>
          <pc:sldMk cId="2838475617" sldId="259"/>
        </pc:sldMkLst>
        <pc:picChg chg="add mod">
          <ac:chgData name="Kristin Mullady" userId="9ee3eb7d-2b27-48a9-886d-d3a15ae2f35a" providerId="ADAL" clId="{53A0E8E6-A465-4D91-B97D-B4F1051ADAD3}" dt="2025-02-21T01:09:44.051" v="9"/>
          <ac:picMkLst>
            <pc:docMk/>
            <pc:sldMk cId="2838475617" sldId="259"/>
            <ac:picMk id="4" creationId="{705F0C4C-ADB6-E2AB-97B0-32C8D7EAB751}"/>
          </ac:picMkLst>
        </pc:picChg>
      </pc:sldChg>
      <pc:sldChg chg="addSp modSp mod">
        <pc:chgData name="Kristin Mullady" userId="9ee3eb7d-2b27-48a9-886d-d3a15ae2f35a" providerId="ADAL" clId="{53A0E8E6-A465-4D91-B97D-B4F1051ADAD3}" dt="2025-02-21T01:09:32.318" v="6" actId="1076"/>
        <pc:sldMkLst>
          <pc:docMk/>
          <pc:sldMk cId="515587192" sldId="260"/>
        </pc:sldMkLst>
        <pc:picChg chg="add mod">
          <ac:chgData name="Kristin Mullady" userId="9ee3eb7d-2b27-48a9-886d-d3a15ae2f35a" providerId="ADAL" clId="{53A0E8E6-A465-4D91-B97D-B4F1051ADAD3}" dt="2025-02-21T01:09:32.318" v="6" actId="1076"/>
          <ac:picMkLst>
            <pc:docMk/>
            <pc:sldMk cId="515587192" sldId="260"/>
            <ac:picMk id="2" creationId="{885975E5-08D2-B25D-D169-A1E87A5D5647}"/>
          </ac:picMkLst>
        </pc:picChg>
      </pc:sldChg>
      <pc:sldChg chg="addSp modSp">
        <pc:chgData name="Kristin Mullady" userId="9ee3eb7d-2b27-48a9-886d-d3a15ae2f35a" providerId="ADAL" clId="{53A0E8E6-A465-4D91-B97D-B4F1051ADAD3}" dt="2025-02-21T01:09:37.638" v="7"/>
        <pc:sldMkLst>
          <pc:docMk/>
          <pc:sldMk cId="3376550076" sldId="261"/>
        </pc:sldMkLst>
        <pc:picChg chg="add mod">
          <ac:chgData name="Kristin Mullady" userId="9ee3eb7d-2b27-48a9-886d-d3a15ae2f35a" providerId="ADAL" clId="{53A0E8E6-A465-4D91-B97D-B4F1051ADAD3}" dt="2025-02-21T01:09:37.638" v="7"/>
          <ac:picMkLst>
            <pc:docMk/>
            <pc:sldMk cId="3376550076" sldId="261"/>
            <ac:picMk id="4" creationId="{937A2F22-E415-0E91-1E19-EAF089952743}"/>
          </ac:picMkLst>
        </pc:picChg>
      </pc:sldChg>
      <pc:sldChg chg="addSp modSp mod">
        <pc:chgData name="Kristin Mullady" userId="9ee3eb7d-2b27-48a9-886d-d3a15ae2f35a" providerId="ADAL" clId="{53A0E8E6-A465-4D91-B97D-B4F1051ADAD3}" dt="2025-02-21T01:09:18.922" v="3" actId="14100"/>
        <pc:sldMkLst>
          <pc:docMk/>
          <pc:sldMk cId="1107698431" sldId="262"/>
        </pc:sldMkLst>
        <pc:picChg chg="add mod">
          <ac:chgData name="Kristin Mullady" userId="9ee3eb7d-2b27-48a9-886d-d3a15ae2f35a" providerId="ADAL" clId="{53A0E8E6-A465-4D91-B97D-B4F1051ADAD3}" dt="2025-02-21T01:09:18.922" v="3" actId="14100"/>
          <ac:picMkLst>
            <pc:docMk/>
            <pc:sldMk cId="1107698431" sldId="262"/>
            <ac:picMk id="4" creationId="{4499E961-C897-3394-991A-B808F78A9427}"/>
          </ac:picMkLst>
        </pc:picChg>
      </pc:sldChg>
      <pc:sldChg chg="addSp modSp">
        <pc:chgData name="Kristin Mullady" userId="9ee3eb7d-2b27-48a9-886d-d3a15ae2f35a" providerId="ADAL" clId="{53A0E8E6-A465-4D91-B97D-B4F1051ADAD3}" dt="2025-02-21T01:09:40.772" v="8"/>
        <pc:sldMkLst>
          <pc:docMk/>
          <pc:sldMk cId="3011378433" sldId="265"/>
        </pc:sldMkLst>
        <pc:picChg chg="add mod">
          <ac:chgData name="Kristin Mullady" userId="9ee3eb7d-2b27-48a9-886d-d3a15ae2f35a" providerId="ADAL" clId="{53A0E8E6-A465-4D91-B97D-B4F1051ADAD3}" dt="2025-02-21T01:09:40.772" v="8"/>
          <ac:picMkLst>
            <pc:docMk/>
            <pc:sldMk cId="3011378433" sldId="265"/>
            <ac:picMk id="2" creationId="{2D31F1EE-017C-019D-75CB-3B8CCAB19CD5}"/>
          </ac:picMkLst>
        </pc:picChg>
      </pc:sldChg>
      <pc:sldChg chg="addSp modSp">
        <pc:chgData name="Kristin Mullady" userId="9ee3eb7d-2b27-48a9-886d-d3a15ae2f35a" providerId="ADAL" clId="{53A0E8E6-A465-4D91-B97D-B4F1051ADAD3}" dt="2025-02-21T01:09:59.475" v="12"/>
        <pc:sldMkLst>
          <pc:docMk/>
          <pc:sldMk cId="3824756338" sldId="266"/>
        </pc:sldMkLst>
        <pc:picChg chg="add mod">
          <ac:chgData name="Kristin Mullady" userId="9ee3eb7d-2b27-48a9-886d-d3a15ae2f35a" providerId="ADAL" clId="{53A0E8E6-A465-4D91-B97D-B4F1051ADAD3}" dt="2025-02-21T01:09:59.475" v="12"/>
          <ac:picMkLst>
            <pc:docMk/>
            <pc:sldMk cId="3824756338" sldId="266"/>
            <ac:picMk id="2" creationId="{C4FAB688-1838-6D50-660C-120667AF3E83}"/>
          </ac:picMkLst>
        </pc:picChg>
      </pc:sldChg>
      <pc:sldChg chg="modSp mod">
        <pc:chgData name="Kristin Mullady" userId="9ee3eb7d-2b27-48a9-886d-d3a15ae2f35a" providerId="ADAL" clId="{53A0E8E6-A465-4D91-B97D-B4F1051ADAD3}" dt="2025-02-21T01:09:01.425" v="0" actId="1076"/>
        <pc:sldMkLst>
          <pc:docMk/>
          <pc:sldMk cId="2837952057" sldId="267"/>
        </pc:sldMkLst>
        <pc:spChg chg="mod">
          <ac:chgData name="Kristin Mullady" userId="9ee3eb7d-2b27-48a9-886d-d3a15ae2f35a" providerId="ADAL" clId="{53A0E8E6-A465-4D91-B97D-B4F1051ADAD3}" dt="2025-02-21T01:09:01.425" v="0" actId="1076"/>
          <ac:spMkLst>
            <pc:docMk/>
            <pc:sldMk cId="2837952057" sldId="267"/>
            <ac:spMk id="6" creationId="{D5685B08-EC83-63B3-1947-AC3BCC16736E}"/>
          </ac:spMkLst>
        </pc:spChg>
      </pc:sldChg>
    </pc:docChg>
  </pc:docChgLst>
  <pc:docChgLst>
    <pc:chgData name="Kristin Mullady" userId="9ee3eb7d-2b27-48a9-886d-d3a15ae2f35a" providerId="ADAL" clId="{FEEB7191-8300-49EE-A638-3DD683228D55}"/>
    <pc:docChg chg="custSel modSld">
      <pc:chgData name="Kristin Mullady" userId="9ee3eb7d-2b27-48a9-886d-d3a15ae2f35a" providerId="ADAL" clId="{FEEB7191-8300-49EE-A638-3DD683228D55}" dt="2024-03-29T15:36:13.912" v="13" actId="33524"/>
      <pc:docMkLst>
        <pc:docMk/>
      </pc:docMkLst>
      <pc:sldChg chg="modSp mod">
        <pc:chgData name="Kristin Mullady" userId="9ee3eb7d-2b27-48a9-886d-d3a15ae2f35a" providerId="ADAL" clId="{FEEB7191-8300-49EE-A638-3DD683228D55}" dt="2024-03-29T15:35:14.239" v="0" actId="13926"/>
        <pc:sldMkLst>
          <pc:docMk/>
          <pc:sldMk cId="3376550076" sldId="261"/>
        </pc:sldMkLst>
      </pc:sldChg>
      <pc:sldChg chg="modSp mod">
        <pc:chgData name="Kristin Mullady" userId="9ee3eb7d-2b27-48a9-886d-d3a15ae2f35a" providerId="ADAL" clId="{FEEB7191-8300-49EE-A638-3DD683228D55}" dt="2024-03-29T15:36:13.912" v="13" actId="33524"/>
        <pc:sldMkLst>
          <pc:docMk/>
          <pc:sldMk cId="1107698431" sldId="262"/>
        </pc:sldMkLst>
      </pc:sldChg>
    </pc:docChg>
  </pc:docChgLst>
  <pc:docChgLst>
    <pc:chgData name="Kristin Mullady" userId="S::kristinm@pnwfcu.org::9ee3eb7d-2b27-48a9-886d-d3a15ae2f35a" providerId="AD" clId="Web-{D44DB7C8-5F45-4D83-9010-371907FA04D4}"/>
    <pc:docChg chg="modSld">
      <pc:chgData name="Kristin Mullady" userId="S::kristinm@pnwfcu.org::9ee3eb7d-2b27-48a9-886d-d3a15ae2f35a" providerId="AD" clId="Web-{D44DB7C8-5F45-4D83-9010-371907FA04D4}" dt="2020-07-14T20:03:22.142" v="40" actId="20577"/>
      <pc:docMkLst>
        <pc:docMk/>
      </pc:docMkLst>
      <pc:sldChg chg="modSp modTransition">
        <pc:chgData name="Kristin Mullady" userId="S::kristinm@pnwfcu.org::9ee3eb7d-2b27-48a9-886d-d3a15ae2f35a" providerId="AD" clId="Web-{D44DB7C8-5F45-4D83-9010-371907FA04D4}" dt="2020-07-14T20:03:22.142" v="40" actId="20577"/>
        <pc:sldMkLst>
          <pc:docMk/>
          <pc:sldMk cId="2838475617" sldId="259"/>
        </pc:sldMkLst>
      </pc:sldChg>
    </pc:docChg>
  </pc:docChgLst>
  <pc:docChgLst>
    <pc:chgData name="Kristin Mullady" userId="9ee3eb7d-2b27-48a9-886d-d3a15ae2f35a" providerId="ADAL" clId="{CF39E6DC-E6DC-4DDE-8AEE-A89AC6AD9FD3}"/>
    <pc:docChg chg="undo custSel mod addSld delSld modSld">
      <pc:chgData name="Kristin Mullady" userId="9ee3eb7d-2b27-48a9-886d-d3a15ae2f35a" providerId="ADAL" clId="{CF39E6DC-E6DC-4DDE-8AEE-A89AC6AD9FD3}" dt="2020-08-18T19:04:35.347" v="137" actId="1076"/>
      <pc:docMkLst>
        <pc:docMk/>
      </pc:docMkLst>
      <pc:sldChg chg="addSp delSp modSp mod delDesignElem">
        <pc:chgData name="Kristin Mullady" userId="9ee3eb7d-2b27-48a9-886d-d3a15ae2f35a" providerId="ADAL" clId="{CF39E6DC-E6DC-4DDE-8AEE-A89AC6AD9FD3}" dt="2020-08-18T17:59:10.779" v="31"/>
        <pc:sldMkLst>
          <pc:docMk/>
          <pc:sldMk cId="3677702573" sldId="256"/>
        </pc:sldMkLst>
      </pc:sldChg>
      <pc:sldChg chg="addSp delSp delDesignElem">
        <pc:chgData name="Kristin Mullady" userId="9ee3eb7d-2b27-48a9-886d-d3a15ae2f35a" providerId="ADAL" clId="{CF39E6DC-E6DC-4DDE-8AEE-A89AC6AD9FD3}" dt="2020-08-18T17:59:10.779" v="31"/>
        <pc:sldMkLst>
          <pc:docMk/>
          <pc:sldMk cId="3929440552" sldId="257"/>
        </pc:sldMkLst>
      </pc:sldChg>
      <pc:sldChg chg="addSp delSp delDesignElem">
        <pc:chgData name="Kristin Mullady" userId="9ee3eb7d-2b27-48a9-886d-d3a15ae2f35a" providerId="ADAL" clId="{CF39E6DC-E6DC-4DDE-8AEE-A89AC6AD9FD3}" dt="2020-08-18T17:59:10.779" v="31"/>
        <pc:sldMkLst>
          <pc:docMk/>
          <pc:sldMk cId="928142555" sldId="258"/>
        </pc:sldMkLst>
      </pc:sldChg>
      <pc:sldChg chg="addSp delSp delDesignElem">
        <pc:chgData name="Kristin Mullady" userId="9ee3eb7d-2b27-48a9-886d-d3a15ae2f35a" providerId="ADAL" clId="{CF39E6DC-E6DC-4DDE-8AEE-A89AC6AD9FD3}" dt="2020-08-18T17:59:10.779" v="31"/>
        <pc:sldMkLst>
          <pc:docMk/>
          <pc:sldMk cId="2838475617" sldId="259"/>
        </pc:sldMkLst>
      </pc:sldChg>
      <pc:sldChg chg="addSp delSp delDesignElem">
        <pc:chgData name="Kristin Mullady" userId="9ee3eb7d-2b27-48a9-886d-d3a15ae2f35a" providerId="ADAL" clId="{CF39E6DC-E6DC-4DDE-8AEE-A89AC6AD9FD3}" dt="2020-08-18T17:59:10.779" v="31"/>
        <pc:sldMkLst>
          <pc:docMk/>
          <pc:sldMk cId="515587192" sldId="260"/>
        </pc:sldMkLst>
      </pc:sldChg>
      <pc:sldChg chg="addSp delSp modSp mod delDesignElem">
        <pc:chgData name="Kristin Mullady" userId="9ee3eb7d-2b27-48a9-886d-d3a15ae2f35a" providerId="ADAL" clId="{CF39E6DC-E6DC-4DDE-8AEE-A89AC6AD9FD3}" dt="2020-08-18T17:59:10.779" v="31"/>
        <pc:sldMkLst>
          <pc:docMk/>
          <pc:sldMk cId="3376550076" sldId="261"/>
        </pc:sldMkLst>
      </pc:sldChg>
      <pc:sldChg chg="addSp delSp modSp mod delDesignElem">
        <pc:chgData name="Kristin Mullady" userId="9ee3eb7d-2b27-48a9-886d-d3a15ae2f35a" providerId="ADAL" clId="{CF39E6DC-E6DC-4DDE-8AEE-A89AC6AD9FD3}" dt="2020-08-18T18:58:39.973" v="120" actId="313"/>
        <pc:sldMkLst>
          <pc:docMk/>
          <pc:sldMk cId="1107698431" sldId="262"/>
        </pc:sldMkLst>
      </pc:sldChg>
      <pc:sldChg chg="addSp delSp del delDesignElem">
        <pc:chgData name="Kristin Mullady" userId="9ee3eb7d-2b27-48a9-886d-d3a15ae2f35a" providerId="ADAL" clId="{CF39E6DC-E6DC-4DDE-8AEE-A89AC6AD9FD3}" dt="2020-08-18T18:57:31.083" v="36" actId="2696"/>
        <pc:sldMkLst>
          <pc:docMk/>
          <pc:sldMk cId="1624824202" sldId="263"/>
        </pc:sldMkLst>
      </pc:sldChg>
      <pc:sldChg chg="addSp delSp del delDesignElem">
        <pc:chgData name="Kristin Mullady" userId="9ee3eb7d-2b27-48a9-886d-d3a15ae2f35a" providerId="ADAL" clId="{CF39E6DC-E6DC-4DDE-8AEE-A89AC6AD9FD3}" dt="2020-08-18T19:02:28.371" v="121" actId="2696"/>
        <pc:sldMkLst>
          <pc:docMk/>
          <pc:sldMk cId="396953772" sldId="264"/>
        </pc:sldMkLst>
      </pc:sldChg>
      <pc:sldChg chg="addSp delSp delDesignElem">
        <pc:chgData name="Kristin Mullady" userId="9ee3eb7d-2b27-48a9-886d-d3a15ae2f35a" providerId="ADAL" clId="{CF39E6DC-E6DC-4DDE-8AEE-A89AC6AD9FD3}" dt="2020-08-18T17:59:10.779" v="31"/>
        <pc:sldMkLst>
          <pc:docMk/>
          <pc:sldMk cId="3011378433" sldId="265"/>
        </pc:sldMkLst>
      </pc:sldChg>
      <pc:sldChg chg="addSp delSp modSp new mod setBg">
        <pc:chgData name="Kristin Mullady" userId="9ee3eb7d-2b27-48a9-886d-d3a15ae2f35a" providerId="ADAL" clId="{CF39E6DC-E6DC-4DDE-8AEE-A89AC6AD9FD3}" dt="2020-08-18T17:59:36.524" v="35" actId="26606"/>
        <pc:sldMkLst>
          <pc:docMk/>
          <pc:sldMk cId="3824756338" sldId="266"/>
        </pc:sldMkLst>
      </pc:sldChg>
      <pc:sldChg chg="addSp delSp modSp new mod setBg">
        <pc:chgData name="Kristin Mullady" userId="9ee3eb7d-2b27-48a9-886d-d3a15ae2f35a" providerId="ADAL" clId="{CF39E6DC-E6DC-4DDE-8AEE-A89AC6AD9FD3}" dt="2020-08-18T19:04:35.347" v="137" actId="1076"/>
        <pc:sldMkLst>
          <pc:docMk/>
          <pc:sldMk cId="2837952057" sldId="267"/>
        </pc:sldMkLst>
      </pc:sldChg>
    </pc:docChg>
  </pc:docChgLst>
  <pc:docChgLst>
    <pc:chgData name="Kristin Mullady" userId="9ee3eb7d-2b27-48a9-886d-d3a15ae2f35a" providerId="ADAL" clId="{038B5510-1170-465D-AC95-23400AF182FB}"/>
    <pc:docChg chg="undo custSel mod addSld modSld">
      <pc:chgData name="Kristin Mullady" userId="9ee3eb7d-2b27-48a9-886d-d3a15ae2f35a" providerId="ADAL" clId="{038B5510-1170-465D-AC95-23400AF182FB}" dt="2020-04-01T18:35:22.243" v="557" actId="26606"/>
      <pc:docMkLst>
        <pc:docMk/>
      </pc:docMkLst>
      <pc:sldChg chg="modSp">
        <pc:chgData name="Kristin Mullady" userId="9ee3eb7d-2b27-48a9-886d-d3a15ae2f35a" providerId="ADAL" clId="{038B5510-1170-465D-AC95-23400AF182FB}" dt="2020-03-25T22:41:17.642" v="23" actId="20577"/>
        <pc:sldMkLst>
          <pc:docMk/>
          <pc:sldMk cId="3677702573" sldId="256"/>
        </pc:sldMkLst>
      </pc:sldChg>
      <pc:sldChg chg="modSp">
        <pc:chgData name="Kristin Mullady" userId="9ee3eb7d-2b27-48a9-886d-d3a15ae2f35a" providerId="ADAL" clId="{038B5510-1170-465D-AC95-23400AF182FB}" dt="2020-03-30T15:08:01.879" v="552" actId="20577"/>
        <pc:sldMkLst>
          <pc:docMk/>
          <pc:sldMk cId="2838475617" sldId="259"/>
        </pc:sldMkLst>
      </pc:sldChg>
      <pc:sldChg chg="modSp">
        <pc:chgData name="Kristin Mullady" userId="9ee3eb7d-2b27-48a9-886d-d3a15ae2f35a" providerId="ADAL" clId="{038B5510-1170-465D-AC95-23400AF182FB}" dt="2020-03-25T21:39:41.429" v="20" actId="14100"/>
        <pc:sldMkLst>
          <pc:docMk/>
          <pc:sldMk cId="515587192" sldId="260"/>
        </pc:sldMkLst>
      </pc:sldChg>
      <pc:sldChg chg="modSp">
        <pc:chgData name="Kristin Mullady" userId="9ee3eb7d-2b27-48a9-886d-d3a15ae2f35a" providerId="ADAL" clId="{038B5510-1170-465D-AC95-23400AF182FB}" dt="2020-03-25T22:43:03.590" v="31" actId="20577"/>
        <pc:sldMkLst>
          <pc:docMk/>
          <pc:sldMk cId="1624824202" sldId="263"/>
        </pc:sldMkLst>
      </pc:sldChg>
      <pc:sldChg chg="addSp delSp modSp mod setBg">
        <pc:chgData name="Kristin Mullady" userId="9ee3eb7d-2b27-48a9-886d-d3a15ae2f35a" providerId="ADAL" clId="{038B5510-1170-465D-AC95-23400AF182FB}" dt="2020-04-01T18:35:22.243" v="557" actId="26606"/>
        <pc:sldMkLst>
          <pc:docMk/>
          <pc:sldMk cId="396953772" sldId="264"/>
        </pc:sldMkLst>
      </pc:sldChg>
      <pc:sldChg chg="addSp delSp modSp add mod setBg setClrOvrMap">
        <pc:chgData name="Kristin Mullady" userId="9ee3eb7d-2b27-48a9-886d-d3a15ae2f35a" providerId="ADAL" clId="{038B5510-1170-465D-AC95-23400AF182FB}" dt="2020-03-27T16:30:41.744" v="551" actId="1076"/>
        <pc:sldMkLst>
          <pc:docMk/>
          <pc:sldMk cId="3011378433" sldId="265"/>
        </pc:sldMkLst>
      </pc:sldChg>
    </pc:docChg>
  </pc:docChgLst>
  <pc:docChgLst>
    <pc:chgData name="Kristin Mullady" userId="9ee3eb7d-2b27-48a9-886d-d3a15ae2f35a" providerId="ADAL" clId="{A04800F8-7DFB-489D-B0A2-99A9B57A6E14}"/>
    <pc:docChg chg="undo custSel mod addSld modSld">
      <pc:chgData name="Kristin Mullady" userId="9ee3eb7d-2b27-48a9-886d-d3a15ae2f35a" providerId="ADAL" clId="{A04800F8-7DFB-489D-B0A2-99A9B57A6E14}" dt="2020-03-20T20:41:27.135" v="2398" actId="20577"/>
      <pc:docMkLst>
        <pc:docMk/>
      </pc:docMkLst>
      <pc:sldChg chg="addSp modSp mod setBg setClrOvrMap">
        <pc:chgData name="Kristin Mullady" userId="9ee3eb7d-2b27-48a9-886d-d3a15ae2f35a" providerId="ADAL" clId="{A04800F8-7DFB-489D-B0A2-99A9B57A6E14}" dt="2020-03-20T15:34:46.131" v="1940" actId="26606"/>
        <pc:sldMkLst>
          <pc:docMk/>
          <pc:sldMk cId="2838475617" sldId="259"/>
        </pc:sldMkLst>
      </pc:sldChg>
      <pc:sldChg chg="addSp delSp modSp mod setBg">
        <pc:chgData name="Kristin Mullady" userId="9ee3eb7d-2b27-48a9-886d-d3a15ae2f35a" providerId="ADAL" clId="{A04800F8-7DFB-489D-B0A2-99A9B57A6E14}" dt="2020-03-20T16:29:58.832" v="1970" actId="1076"/>
        <pc:sldMkLst>
          <pc:docMk/>
          <pc:sldMk cId="515587192" sldId="260"/>
        </pc:sldMkLst>
      </pc:sldChg>
      <pc:sldChg chg="addSp modSp mod setBg setClrOvrMap">
        <pc:chgData name="Kristin Mullady" userId="9ee3eb7d-2b27-48a9-886d-d3a15ae2f35a" providerId="ADAL" clId="{A04800F8-7DFB-489D-B0A2-99A9B57A6E14}" dt="2020-03-20T16:29:14.168" v="1967" actId="207"/>
        <pc:sldMkLst>
          <pc:docMk/>
          <pc:sldMk cId="3376550076" sldId="261"/>
        </pc:sldMkLst>
      </pc:sldChg>
      <pc:sldChg chg="addSp delSp modSp mod setBg setClrOvrMap">
        <pc:chgData name="Kristin Mullady" userId="9ee3eb7d-2b27-48a9-886d-d3a15ae2f35a" providerId="ADAL" clId="{A04800F8-7DFB-489D-B0A2-99A9B57A6E14}" dt="2020-03-20T15:34:17.437" v="1938"/>
        <pc:sldMkLst>
          <pc:docMk/>
          <pc:sldMk cId="1107698431" sldId="262"/>
        </pc:sldMkLst>
      </pc:sldChg>
      <pc:sldChg chg="addSp delSp modSp add mod setBg">
        <pc:chgData name="Kristin Mullady" userId="9ee3eb7d-2b27-48a9-886d-d3a15ae2f35a" providerId="ADAL" clId="{A04800F8-7DFB-489D-B0A2-99A9B57A6E14}" dt="2020-03-20T15:37:13.732" v="1951" actId="14100"/>
        <pc:sldMkLst>
          <pc:docMk/>
          <pc:sldMk cId="1624824202" sldId="263"/>
        </pc:sldMkLst>
      </pc:sldChg>
      <pc:sldChg chg="modSp add">
        <pc:chgData name="Kristin Mullady" userId="9ee3eb7d-2b27-48a9-886d-d3a15ae2f35a" providerId="ADAL" clId="{A04800F8-7DFB-489D-B0A2-99A9B57A6E14}" dt="2020-03-20T20:41:27.135" v="2398" actId="20577"/>
        <pc:sldMkLst>
          <pc:docMk/>
          <pc:sldMk cId="396953772" sldId="264"/>
        </pc:sldMkLst>
      </pc:sldChg>
    </pc:docChg>
  </pc:docChgLst>
  <pc:docChgLst>
    <pc:chgData name="Dana Eaton" userId="8614084c-06b3-4a31-8b32-650a0abe0a18" providerId="ADAL" clId="{7C2E2CA0-11E8-4C5E-AB35-715A965F5BDA}"/>
    <pc:docChg chg="custSel modSld">
      <pc:chgData name="Dana Eaton" userId="8614084c-06b3-4a31-8b32-650a0abe0a18" providerId="ADAL" clId="{7C2E2CA0-11E8-4C5E-AB35-715A965F5BDA}" dt="2020-08-18T16:44:49.168" v="15"/>
      <pc:docMkLst>
        <pc:docMk/>
      </pc:docMkLst>
      <pc:sldChg chg="addSp delSp modSp mod delAnim modAnim">
        <pc:chgData name="Dana Eaton" userId="8614084c-06b3-4a31-8b32-650a0abe0a18" providerId="ADAL" clId="{7C2E2CA0-11E8-4C5E-AB35-715A965F5BDA}" dt="2020-08-18T16:44:49.168" v="15"/>
        <pc:sldMkLst>
          <pc:docMk/>
          <pc:sldMk cId="3824756338" sldId="266"/>
        </pc:sldMkLst>
      </pc:sldChg>
    </pc:docChg>
  </pc:docChgLst>
  <pc:docChgLst>
    <pc:chgData name="Kristin Mullady" userId="S::kristinm@pnwfcu.org::9ee3eb7d-2b27-48a9-886d-d3a15ae2f35a" providerId="AD" clId="Web-{056FB5C0-49C4-4F57-8929-1896C4467931}"/>
    <pc:docChg chg="modSld">
      <pc:chgData name="Kristin Mullady" userId="S::kristinm@pnwfcu.org::9ee3eb7d-2b27-48a9-886d-d3a15ae2f35a" providerId="AD" clId="Web-{056FB5C0-49C4-4F57-8929-1896C4467931}" dt="2025-02-21T00:57:28.783" v="47" actId="20577"/>
      <pc:docMkLst>
        <pc:docMk/>
      </pc:docMkLst>
      <pc:sldChg chg="modSp">
        <pc:chgData name="Kristin Mullady" userId="S::kristinm@pnwfcu.org::9ee3eb7d-2b27-48a9-886d-d3a15ae2f35a" providerId="AD" clId="Web-{056FB5C0-49C4-4F57-8929-1896C4467931}" dt="2025-02-21T00:47:45.774" v="20" actId="20577"/>
        <pc:sldMkLst>
          <pc:docMk/>
          <pc:sldMk cId="2838475617" sldId="259"/>
        </pc:sldMkLst>
        <pc:spChg chg="mod">
          <ac:chgData name="Kristin Mullady" userId="S::kristinm@pnwfcu.org::9ee3eb7d-2b27-48a9-886d-d3a15ae2f35a" providerId="AD" clId="Web-{056FB5C0-49C4-4F57-8929-1896C4467931}" dt="2025-02-21T00:47:45.774" v="20" actId="20577"/>
          <ac:spMkLst>
            <pc:docMk/>
            <pc:sldMk cId="2838475617" sldId="259"/>
            <ac:spMk id="3" creationId="{7ED8E00B-23F7-4129-9D9C-9D913146E711}"/>
          </ac:spMkLst>
        </pc:spChg>
      </pc:sldChg>
      <pc:sldChg chg="addSp delSp modSp">
        <pc:chgData name="Kristin Mullady" userId="S::kristinm@pnwfcu.org::9ee3eb7d-2b27-48a9-886d-d3a15ae2f35a" providerId="AD" clId="Web-{056FB5C0-49C4-4F57-8929-1896C4467931}" dt="2025-02-21T00:57:28.783" v="47" actId="20577"/>
        <pc:sldMkLst>
          <pc:docMk/>
          <pc:sldMk cId="2837952057" sldId="267"/>
        </pc:sldMkLst>
        <pc:spChg chg="add del mod">
          <ac:chgData name="Kristin Mullady" userId="S::kristinm@pnwfcu.org::9ee3eb7d-2b27-48a9-886d-d3a15ae2f35a" providerId="AD" clId="Web-{056FB5C0-49C4-4F57-8929-1896C4467931}" dt="2025-02-21T00:49:11.420" v="26"/>
          <ac:spMkLst>
            <pc:docMk/>
            <pc:sldMk cId="2837952057" sldId="267"/>
            <ac:spMk id="3" creationId="{75AA1C51-4D80-EBB0-FB19-AA9516D4CC6B}"/>
          </ac:spMkLst>
        </pc:spChg>
        <pc:spChg chg="add mod">
          <ac:chgData name="Kristin Mullady" userId="S::kristinm@pnwfcu.org::9ee3eb7d-2b27-48a9-886d-d3a15ae2f35a" providerId="AD" clId="Web-{056FB5C0-49C4-4F57-8929-1896C4467931}" dt="2025-02-21T00:57:28.783" v="47" actId="20577"/>
          <ac:spMkLst>
            <pc:docMk/>
            <pc:sldMk cId="2837952057" sldId="267"/>
            <ac:spMk id="6" creationId="{D5685B08-EC83-63B3-1947-AC3BCC16736E}"/>
          </ac:spMkLst>
        </pc:spChg>
        <pc:picChg chg="add del mod ord">
          <ac:chgData name="Kristin Mullady" userId="S::kristinm@pnwfcu.org::9ee3eb7d-2b27-48a9-886d-d3a15ae2f35a" providerId="AD" clId="Web-{056FB5C0-49C4-4F57-8929-1896C4467931}" dt="2025-02-21T00:49:08.405" v="25"/>
          <ac:picMkLst>
            <pc:docMk/>
            <pc:sldMk cId="2837952057" sldId="267"/>
            <ac:picMk id="4" creationId="{0DF7F5E4-DED2-6F96-8B36-49A4CD457B51}"/>
          </ac:picMkLst>
        </pc:picChg>
        <pc:picChg chg="add del">
          <ac:chgData name="Kristin Mullady" userId="S::kristinm@pnwfcu.org::9ee3eb7d-2b27-48a9-886d-d3a15ae2f35a" providerId="AD" clId="Web-{056FB5C0-49C4-4F57-8929-1896C4467931}" dt="2025-02-21T00:49:11.420" v="26"/>
          <ac:picMkLst>
            <pc:docMk/>
            <pc:sldMk cId="2837952057" sldId="267"/>
            <ac:picMk id="5" creationId="{00C5ADCD-5DC4-48FB-B683-0021E699D091}"/>
          </ac:picMkLst>
        </pc:picChg>
      </pc:sldChg>
    </pc:docChg>
  </pc:docChgLst>
  <pc:docChgLst>
    <pc:chgData name="Kristin Mullady" userId="S::kristinm@pnwfcu.org::9ee3eb7d-2b27-48a9-886d-d3a15ae2f35a" providerId="AD" clId="Web-{8AFEAA95-118E-4B3A-905E-B6071789FEC5}"/>
    <pc:docChg chg="modSld">
      <pc:chgData name="Kristin Mullady" userId="S::kristinm@pnwfcu.org::9ee3eb7d-2b27-48a9-886d-d3a15ae2f35a" providerId="AD" clId="Web-{8AFEAA95-118E-4B3A-905E-B6071789FEC5}" dt="2024-03-29T15:28:08.906" v="6" actId="20577"/>
      <pc:docMkLst>
        <pc:docMk/>
      </pc:docMkLst>
      <pc:sldChg chg="modSp">
        <pc:chgData name="Kristin Mullady" userId="S::kristinm@pnwfcu.org::9ee3eb7d-2b27-48a9-886d-d3a15ae2f35a" providerId="AD" clId="Web-{8AFEAA95-118E-4B3A-905E-B6071789FEC5}" dt="2024-03-29T15:26:32.586" v="3" actId="20577"/>
        <pc:sldMkLst>
          <pc:docMk/>
          <pc:sldMk cId="2838475617" sldId="259"/>
        </pc:sldMkLst>
      </pc:sldChg>
      <pc:sldChg chg="modSp">
        <pc:chgData name="Kristin Mullady" userId="S::kristinm@pnwfcu.org::9ee3eb7d-2b27-48a9-886d-d3a15ae2f35a" providerId="AD" clId="Web-{8AFEAA95-118E-4B3A-905E-B6071789FEC5}" dt="2024-03-29T15:28:08.906" v="6" actId="20577"/>
        <pc:sldMkLst>
          <pc:docMk/>
          <pc:sldMk cId="3376550076" sldId="26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601C3-CF7B-48D2-AED8-9D5560FF77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1E9052D-0CD0-47A4-9C33-D0B72CA267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2F411B0-2FDD-4EEC-923E-0E95B644D174}"/>
              </a:ext>
            </a:extLst>
          </p:cNvPr>
          <p:cNvSpPr>
            <a:spLocks noGrp="1"/>
          </p:cNvSpPr>
          <p:nvPr>
            <p:ph type="dt" sz="half" idx="10"/>
          </p:nvPr>
        </p:nvSpPr>
        <p:spPr/>
        <p:txBody>
          <a:bodyPr/>
          <a:lstStyle/>
          <a:p>
            <a:fld id="{62088875-0981-4274-86D3-B55AC51D9A51}" type="datetimeFigureOut">
              <a:rPr lang="en-US" smtClean="0"/>
              <a:t>4/9/2025</a:t>
            </a:fld>
            <a:endParaRPr lang="en-US"/>
          </a:p>
        </p:txBody>
      </p:sp>
      <p:sp>
        <p:nvSpPr>
          <p:cNvPr id="5" name="Footer Placeholder 4">
            <a:extLst>
              <a:ext uri="{FF2B5EF4-FFF2-40B4-BE49-F238E27FC236}">
                <a16:creationId xmlns:a16="http://schemas.microsoft.com/office/drawing/2014/main" id="{CD071503-58A3-4433-9D66-3AAB1937BC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342A7C-4B8C-4FB7-836F-4C76C25C0952}"/>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2438678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509E4-9F87-4A2D-AFA8-3101BCBDD51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194D61E-E648-4A71-8724-97CEF1D162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1231AF-F059-4E0B-AB79-DA2F7EE5780A}"/>
              </a:ext>
            </a:extLst>
          </p:cNvPr>
          <p:cNvSpPr>
            <a:spLocks noGrp="1"/>
          </p:cNvSpPr>
          <p:nvPr>
            <p:ph type="dt" sz="half" idx="10"/>
          </p:nvPr>
        </p:nvSpPr>
        <p:spPr/>
        <p:txBody>
          <a:bodyPr/>
          <a:lstStyle/>
          <a:p>
            <a:fld id="{62088875-0981-4274-86D3-B55AC51D9A51}" type="datetimeFigureOut">
              <a:rPr lang="en-US" smtClean="0"/>
              <a:t>4/9/2025</a:t>
            </a:fld>
            <a:endParaRPr lang="en-US"/>
          </a:p>
        </p:txBody>
      </p:sp>
      <p:sp>
        <p:nvSpPr>
          <p:cNvPr id="5" name="Footer Placeholder 4">
            <a:extLst>
              <a:ext uri="{FF2B5EF4-FFF2-40B4-BE49-F238E27FC236}">
                <a16:creationId xmlns:a16="http://schemas.microsoft.com/office/drawing/2014/main" id="{86C27A4E-1254-477D-A0BC-060E9F2BAC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FDBC76-D208-4853-A8D8-375B96E92965}"/>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4229032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86A615C-001F-4EEF-AA4B-0F0879F01BB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EA3113-0DC5-413A-8225-B7BED965D9C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31FB60-0A36-4351-BFD5-F2C3267D58F5}"/>
              </a:ext>
            </a:extLst>
          </p:cNvPr>
          <p:cNvSpPr>
            <a:spLocks noGrp="1"/>
          </p:cNvSpPr>
          <p:nvPr>
            <p:ph type="dt" sz="half" idx="10"/>
          </p:nvPr>
        </p:nvSpPr>
        <p:spPr/>
        <p:txBody>
          <a:bodyPr/>
          <a:lstStyle/>
          <a:p>
            <a:fld id="{62088875-0981-4274-86D3-B55AC51D9A51}" type="datetimeFigureOut">
              <a:rPr lang="en-US" smtClean="0"/>
              <a:t>4/9/2025</a:t>
            </a:fld>
            <a:endParaRPr lang="en-US"/>
          </a:p>
        </p:txBody>
      </p:sp>
      <p:sp>
        <p:nvSpPr>
          <p:cNvPr id="5" name="Footer Placeholder 4">
            <a:extLst>
              <a:ext uri="{FF2B5EF4-FFF2-40B4-BE49-F238E27FC236}">
                <a16:creationId xmlns:a16="http://schemas.microsoft.com/office/drawing/2014/main" id="{3E2EAB4F-916B-49BE-8B86-B781D27D6C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14F7EB-C277-4F26-90C6-FAE7342CD450}"/>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1741621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15BC0-1959-4D1A-901F-5BF414F1A32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413D2C-3B98-4C21-A1B7-AC002BCEBC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EAC998-6DBB-443D-9608-D81ACDE3408F}"/>
              </a:ext>
            </a:extLst>
          </p:cNvPr>
          <p:cNvSpPr>
            <a:spLocks noGrp="1"/>
          </p:cNvSpPr>
          <p:nvPr>
            <p:ph type="dt" sz="half" idx="10"/>
          </p:nvPr>
        </p:nvSpPr>
        <p:spPr/>
        <p:txBody>
          <a:bodyPr/>
          <a:lstStyle/>
          <a:p>
            <a:fld id="{62088875-0981-4274-86D3-B55AC51D9A51}" type="datetimeFigureOut">
              <a:rPr lang="en-US" smtClean="0"/>
              <a:t>4/9/2025</a:t>
            </a:fld>
            <a:endParaRPr lang="en-US"/>
          </a:p>
        </p:txBody>
      </p:sp>
      <p:sp>
        <p:nvSpPr>
          <p:cNvPr id="5" name="Footer Placeholder 4">
            <a:extLst>
              <a:ext uri="{FF2B5EF4-FFF2-40B4-BE49-F238E27FC236}">
                <a16:creationId xmlns:a16="http://schemas.microsoft.com/office/drawing/2014/main" id="{8AA4B952-1040-4104-BC70-7D31BF1916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C188B0-8EEC-4F17-988C-EF422935207D}"/>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3737466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2F4F3-6906-4A92-8206-0CD0C3E954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8ADF85A-E18F-405D-A659-679E6CFFF6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F3E2E16-3D0E-4B04-98C1-696E7CB7F431}"/>
              </a:ext>
            </a:extLst>
          </p:cNvPr>
          <p:cNvSpPr>
            <a:spLocks noGrp="1"/>
          </p:cNvSpPr>
          <p:nvPr>
            <p:ph type="dt" sz="half" idx="10"/>
          </p:nvPr>
        </p:nvSpPr>
        <p:spPr/>
        <p:txBody>
          <a:bodyPr/>
          <a:lstStyle/>
          <a:p>
            <a:fld id="{62088875-0981-4274-86D3-B55AC51D9A51}" type="datetimeFigureOut">
              <a:rPr lang="en-US" smtClean="0"/>
              <a:t>4/9/2025</a:t>
            </a:fld>
            <a:endParaRPr lang="en-US"/>
          </a:p>
        </p:txBody>
      </p:sp>
      <p:sp>
        <p:nvSpPr>
          <p:cNvPr id="5" name="Footer Placeholder 4">
            <a:extLst>
              <a:ext uri="{FF2B5EF4-FFF2-40B4-BE49-F238E27FC236}">
                <a16:creationId xmlns:a16="http://schemas.microsoft.com/office/drawing/2014/main" id="{6755122D-63DB-4501-A40F-9943B49D82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086770-8C1A-4AF4-89BB-73A0D60969D8}"/>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2625235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EFEA9-CB57-4A6F-ACBD-98C83661C8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906CE8E-DE34-485A-A656-0E1855928F4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221D5A6-29FE-455C-8342-7640A3F736F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A4F6A76-2BDF-4730-9168-C6D77C871F86}"/>
              </a:ext>
            </a:extLst>
          </p:cNvPr>
          <p:cNvSpPr>
            <a:spLocks noGrp="1"/>
          </p:cNvSpPr>
          <p:nvPr>
            <p:ph type="dt" sz="half" idx="10"/>
          </p:nvPr>
        </p:nvSpPr>
        <p:spPr/>
        <p:txBody>
          <a:bodyPr/>
          <a:lstStyle/>
          <a:p>
            <a:fld id="{62088875-0981-4274-86D3-B55AC51D9A51}" type="datetimeFigureOut">
              <a:rPr lang="en-US" smtClean="0"/>
              <a:t>4/9/2025</a:t>
            </a:fld>
            <a:endParaRPr lang="en-US"/>
          </a:p>
        </p:txBody>
      </p:sp>
      <p:sp>
        <p:nvSpPr>
          <p:cNvPr id="6" name="Footer Placeholder 5">
            <a:extLst>
              <a:ext uri="{FF2B5EF4-FFF2-40B4-BE49-F238E27FC236}">
                <a16:creationId xmlns:a16="http://schemas.microsoft.com/office/drawing/2014/main" id="{7A48B5CC-CABE-4F10-A442-AA9EB9E4F0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A05E77-C3F0-4CAB-8639-E817118BDD75}"/>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2903258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C8279-B6CE-4FD1-94E5-C02BCCADC24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468CEBA-0249-425B-93B4-6678721F33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1A9E01-C5C4-4AD3-91D6-37B5621720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8CE0C6A-5602-4F01-8FC7-4365F6D1CF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A29FF3-D527-41E4-82C9-D4833F4B419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43ECFE-BA59-45EE-9478-2B536402AEE7}"/>
              </a:ext>
            </a:extLst>
          </p:cNvPr>
          <p:cNvSpPr>
            <a:spLocks noGrp="1"/>
          </p:cNvSpPr>
          <p:nvPr>
            <p:ph type="dt" sz="half" idx="10"/>
          </p:nvPr>
        </p:nvSpPr>
        <p:spPr/>
        <p:txBody>
          <a:bodyPr/>
          <a:lstStyle/>
          <a:p>
            <a:fld id="{62088875-0981-4274-86D3-B55AC51D9A51}" type="datetimeFigureOut">
              <a:rPr lang="en-US" smtClean="0"/>
              <a:t>4/9/2025</a:t>
            </a:fld>
            <a:endParaRPr lang="en-US"/>
          </a:p>
        </p:txBody>
      </p:sp>
      <p:sp>
        <p:nvSpPr>
          <p:cNvPr id="8" name="Footer Placeholder 7">
            <a:extLst>
              <a:ext uri="{FF2B5EF4-FFF2-40B4-BE49-F238E27FC236}">
                <a16:creationId xmlns:a16="http://schemas.microsoft.com/office/drawing/2014/main" id="{06E135E9-3987-492E-A46B-E7FB150165F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B468B1-4B16-44BC-8390-AB0C6F1B4622}"/>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3138232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3D8A4-E8B7-4326-ADB1-238D1190DBA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0AB7602-08F8-47F4-A24F-0D1C14040BEB}"/>
              </a:ext>
            </a:extLst>
          </p:cNvPr>
          <p:cNvSpPr>
            <a:spLocks noGrp="1"/>
          </p:cNvSpPr>
          <p:nvPr>
            <p:ph type="dt" sz="half" idx="10"/>
          </p:nvPr>
        </p:nvSpPr>
        <p:spPr/>
        <p:txBody>
          <a:bodyPr/>
          <a:lstStyle/>
          <a:p>
            <a:fld id="{62088875-0981-4274-86D3-B55AC51D9A51}" type="datetimeFigureOut">
              <a:rPr lang="en-US" smtClean="0"/>
              <a:t>4/9/2025</a:t>
            </a:fld>
            <a:endParaRPr lang="en-US"/>
          </a:p>
        </p:txBody>
      </p:sp>
      <p:sp>
        <p:nvSpPr>
          <p:cNvPr id="4" name="Footer Placeholder 3">
            <a:extLst>
              <a:ext uri="{FF2B5EF4-FFF2-40B4-BE49-F238E27FC236}">
                <a16:creationId xmlns:a16="http://schemas.microsoft.com/office/drawing/2014/main" id="{1167A50D-EC0C-492D-8464-2309B415738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E8BA404-84EF-4F62-9728-91CE8284DBD2}"/>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1918672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E509C6-296B-4CF4-8F93-7DA2519B4B28}"/>
              </a:ext>
            </a:extLst>
          </p:cNvPr>
          <p:cNvSpPr>
            <a:spLocks noGrp="1"/>
          </p:cNvSpPr>
          <p:nvPr>
            <p:ph type="dt" sz="half" idx="10"/>
          </p:nvPr>
        </p:nvSpPr>
        <p:spPr/>
        <p:txBody>
          <a:bodyPr/>
          <a:lstStyle/>
          <a:p>
            <a:fld id="{62088875-0981-4274-86D3-B55AC51D9A51}" type="datetimeFigureOut">
              <a:rPr lang="en-US" smtClean="0"/>
              <a:t>4/9/2025</a:t>
            </a:fld>
            <a:endParaRPr lang="en-US"/>
          </a:p>
        </p:txBody>
      </p:sp>
      <p:sp>
        <p:nvSpPr>
          <p:cNvPr id="3" name="Footer Placeholder 2">
            <a:extLst>
              <a:ext uri="{FF2B5EF4-FFF2-40B4-BE49-F238E27FC236}">
                <a16:creationId xmlns:a16="http://schemas.microsoft.com/office/drawing/2014/main" id="{5E0FF0C3-AC0F-4F77-BCD9-AABC72A3A89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A66A64-D0F1-4A64-A1A4-997FD9864E35}"/>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76118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B0573-02C5-418D-A87A-021489D2A0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3565D05-36F1-47EF-A4CE-C0F46DDA7C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26011C1-D7A6-41CF-9D08-6B8E0A63DA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5B4C20-4FAE-4163-9C19-25AE418C8406}"/>
              </a:ext>
            </a:extLst>
          </p:cNvPr>
          <p:cNvSpPr>
            <a:spLocks noGrp="1"/>
          </p:cNvSpPr>
          <p:nvPr>
            <p:ph type="dt" sz="half" idx="10"/>
          </p:nvPr>
        </p:nvSpPr>
        <p:spPr/>
        <p:txBody>
          <a:bodyPr/>
          <a:lstStyle/>
          <a:p>
            <a:fld id="{62088875-0981-4274-86D3-B55AC51D9A51}" type="datetimeFigureOut">
              <a:rPr lang="en-US" smtClean="0"/>
              <a:t>4/9/2025</a:t>
            </a:fld>
            <a:endParaRPr lang="en-US"/>
          </a:p>
        </p:txBody>
      </p:sp>
      <p:sp>
        <p:nvSpPr>
          <p:cNvPr id="6" name="Footer Placeholder 5">
            <a:extLst>
              <a:ext uri="{FF2B5EF4-FFF2-40B4-BE49-F238E27FC236}">
                <a16:creationId xmlns:a16="http://schemas.microsoft.com/office/drawing/2014/main" id="{BD7F39EF-23DE-4842-A8DA-CEE4B17A93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A2BEB6-336E-4ABE-A09B-4DDCBFB752BD}"/>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3114339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67FC0-5E1C-4982-B579-D2ACDF2D23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7CBA55-C049-4C5A-AF27-8C27559954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581937F-E2CB-46CB-8CD0-24AF33E283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74E1ED-3A7B-41BB-98A8-B0ECA4EDE844}"/>
              </a:ext>
            </a:extLst>
          </p:cNvPr>
          <p:cNvSpPr>
            <a:spLocks noGrp="1"/>
          </p:cNvSpPr>
          <p:nvPr>
            <p:ph type="dt" sz="half" idx="10"/>
          </p:nvPr>
        </p:nvSpPr>
        <p:spPr/>
        <p:txBody>
          <a:bodyPr/>
          <a:lstStyle/>
          <a:p>
            <a:fld id="{62088875-0981-4274-86D3-B55AC51D9A51}" type="datetimeFigureOut">
              <a:rPr lang="en-US" smtClean="0"/>
              <a:t>4/9/2025</a:t>
            </a:fld>
            <a:endParaRPr lang="en-US"/>
          </a:p>
        </p:txBody>
      </p:sp>
      <p:sp>
        <p:nvSpPr>
          <p:cNvPr id="6" name="Footer Placeholder 5">
            <a:extLst>
              <a:ext uri="{FF2B5EF4-FFF2-40B4-BE49-F238E27FC236}">
                <a16:creationId xmlns:a16="http://schemas.microsoft.com/office/drawing/2014/main" id="{6CFE3E66-D2C5-49F6-833A-3FBABA9B44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5F0A59-0862-49FD-B5B5-5C157D3EB789}"/>
              </a:ext>
            </a:extLst>
          </p:cNvPr>
          <p:cNvSpPr>
            <a:spLocks noGrp="1"/>
          </p:cNvSpPr>
          <p:nvPr>
            <p:ph type="sldNum" sz="quarter" idx="12"/>
          </p:nvPr>
        </p:nvSpPr>
        <p:spPr/>
        <p:txBody>
          <a:bodyPr/>
          <a:lstStyle/>
          <a:p>
            <a:fld id="{5A1C1322-9436-4F16-9BA3-71EEDFD150C5}" type="slidenum">
              <a:rPr lang="en-US" smtClean="0"/>
              <a:t>‹#›</a:t>
            </a:fld>
            <a:endParaRPr lang="en-US"/>
          </a:p>
        </p:txBody>
      </p:sp>
    </p:spTree>
    <p:extLst>
      <p:ext uri="{BB962C8B-B14F-4D97-AF65-F5344CB8AC3E}">
        <p14:creationId xmlns:p14="http://schemas.microsoft.com/office/powerpoint/2010/main" val="3197443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F761056-EC07-4311-8255-659A7ECBB8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BB5C48-C73E-4FE5-A86C-AA1FE86503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B80C85-0328-4DC7-83EE-8DAEA8058F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088875-0981-4274-86D3-B55AC51D9A51}" type="datetimeFigureOut">
              <a:rPr lang="en-US" smtClean="0"/>
              <a:t>4/9/2025</a:t>
            </a:fld>
            <a:endParaRPr lang="en-US"/>
          </a:p>
        </p:txBody>
      </p:sp>
      <p:sp>
        <p:nvSpPr>
          <p:cNvPr id="5" name="Footer Placeholder 4">
            <a:extLst>
              <a:ext uri="{FF2B5EF4-FFF2-40B4-BE49-F238E27FC236}">
                <a16:creationId xmlns:a16="http://schemas.microsoft.com/office/drawing/2014/main" id="{74981FBF-F769-442D-9CF9-079C022E13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C470897-7498-4786-A4AC-3B7EF2EF1B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1C1322-9436-4F16-9BA3-71EEDFD150C5}" type="slidenum">
              <a:rPr lang="en-US" smtClean="0"/>
              <a:t>‹#›</a:t>
            </a:fld>
            <a:endParaRPr lang="en-US"/>
          </a:p>
        </p:txBody>
      </p:sp>
    </p:spTree>
    <p:extLst>
      <p:ext uri="{BB962C8B-B14F-4D97-AF65-F5344CB8AC3E}">
        <p14:creationId xmlns:p14="http://schemas.microsoft.com/office/powerpoint/2010/main" val="922997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https://www.youtube.com/embed/3fDrDZAqf-8?feature=oembed" TargetMode="External"/><Relationship Id="rId5" Type="http://schemas.openxmlformats.org/officeDocument/2006/relationships/image" Target="../media/image3.jpeg"/><Relationship Id="rId4" Type="http://schemas.openxmlformats.org/officeDocument/2006/relationships/hyperlink" Target="https://youtu.be/3fDrDZAqf-8?si=1-oGAI2usUCMG3oj"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kairos2.com/a_story_about_fishing.htm"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onsultoria-estrategica.blogspot.com/2015/07/el-fin-justifica-los-medios.html" TargetMode="External"/><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groundreport.com/easy-guide-filing-income-tax-return/"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301E07F-4F79-4B58-8698-EF24DC1ECD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c 20">
            <a:extLst>
              <a:ext uri="{FF2B5EF4-FFF2-40B4-BE49-F238E27FC236}">
                <a16:creationId xmlns:a16="http://schemas.microsoft.com/office/drawing/2014/main" id="{E58B2195-5055-402F-A3E7-53FF0E498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5836" y="775849"/>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8735685-CCD3-41B1-A9E5-507C36BDB2A5}"/>
              </a:ext>
            </a:extLst>
          </p:cNvPr>
          <p:cNvSpPr>
            <a:spLocks noGrp="1"/>
          </p:cNvSpPr>
          <p:nvPr>
            <p:ph type="ctrTitle"/>
          </p:nvPr>
        </p:nvSpPr>
        <p:spPr>
          <a:xfrm>
            <a:off x="6893117" y="878705"/>
            <a:ext cx="4467792" cy="3060541"/>
          </a:xfrm>
        </p:spPr>
        <p:txBody>
          <a:bodyPr>
            <a:normAutofit/>
          </a:bodyPr>
          <a:lstStyle/>
          <a:p>
            <a:r>
              <a:rPr lang="en-US" sz="7200" b="1" dirty="0">
                <a:solidFill>
                  <a:srgbClr val="FFFFFF"/>
                </a:solidFill>
              </a:rPr>
              <a:t>Take-Home Pay</a:t>
            </a:r>
          </a:p>
        </p:txBody>
      </p:sp>
      <p:sp>
        <p:nvSpPr>
          <p:cNvPr id="3" name="Subtitle 2">
            <a:extLst>
              <a:ext uri="{FF2B5EF4-FFF2-40B4-BE49-F238E27FC236}">
                <a16:creationId xmlns:a16="http://schemas.microsoft.com/office/drawing/2014/main" id="{8D0FE370-C465-4E88-B8AB-5DD15907109B}"/>
              </a:ext>
            </a:extLst>
          </p:cNvPr>
          <p:cNvSpPr>
            <a:spLocks noGrp="1"/>
          </p:cNvSpPr>
          <p:nvPr>
            <p:ph type="subTitle" idx="1"/>
          </p:nvPr>
        </p:nvSpPr>
        <p:spPr>
          <a:xfrm>
            <a:off x="6702424" y="3866604"/>
            <a:ext cx="5295900" cy="2410198"/>
          </a:xfrm>
        </p:spPr>
        <p:txBody>
          <a:bodyPr>
            <a:normAutofit/>
          </a:bodyPr>
          <a:lstStyle/>
          <a:p>
            <a:r>
              <a:rPr lang="en-US" sz="4000" dirty="0">
                <a:solidFill>
                  <a:srgbClr val="FFFFFF"/>
                </a:solidFill>
              </a:rPr>
              <a:t>How much of your money is </a:t>
            </a:r>
            <a:r>
              <a:rPr lang="en-US" sz="4000" i="1" dirty="0">
                <a:solidFill>
                  <a:srgbClr val="FFFFFF"/>
                </a:solidFill>
              </a:rPr>
              <a:t>really </a:t>
            </a:r>
            <a:r>
              <a:rPr lang="en-US" sz="4000" dirty="0">
                <a:solidFill>
                  <a:srgbClr val="FFFFFF"/>
                </a:solidFill>
              </a:rPr>
              <a:t>your money? </a:t>
            </a:r>
          </a:p>
        </p:txBody>
      </p:sp>
      <p:sp>
        <p:nvSpPr>
          <p:cNvPr id="23" name="Oval 22">
            <a:extLst>
              <a:ext uri="{FF2B5EF4-FFF2-40B4-BE49-F238E27FC236}">
                <a16:creationId xmlns:a16="http://schemas.microsoft.com/office/drawing/2014/main" id="{9EE6F773-742A-491A-9A00-A2A150DF50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368" y="366810"/>
            <a:ext cx="6124381" cy="61243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drawing&#10;&#10;Description automatically generated">
            <a:extLst>
              <a:ext uri="{FF2B5EF4-FFF2-40B4-BE49-F238E27FC236}">
                <a16:creationId xmlns:a16="http://schemas.microsoft.com/office/drawing/2014/main" id="{88CBF49B-22C3-4EC9-AF5B-0C57D62896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6747" y="2918753"/>
            <a:ext cx="4252055" cy="1020493"/>
          </a:xfrm>
          <a:custGeom>
            <a:avLst/>
            <a:gdLst/>
            <a:ahLst/>
            <a:cxnLst/>
            <a:rect l="l" t="t" r="r" b="b"/>
            <a:pathLst>
              <a:path w="4273177" h="4470400">
                <a:moveTo>
                  <a:pt x="75080" y="0"/>
                </a:moveTo>
                <a:lnTo>
                  <a:pt x="4198097" y="0"/>
                </a:lnTo>
                <a:cubicBezTo>
                  <a:pt x="4239563" y="0"/>
                  <a:pt x="4273177" y="33614"/>
                  <a:pt x="4273177" y="75080"/>
                </a:cubicBezTo>
                <a:lnTo>
                  <a:pt x="4273177" y="4395320"/>
                </a:lnTo>
                <a:cubicBezTo>
                  <a:pt x="4273177" y="4436786"/>
                  <a:pt x="4239563" y="4470400"/>
                  <a:pt x="4198097" y="4470400"/>
                </a:cubicBezTo>
                <a:lnTo>
                  <a:pt x="75080" y="4470400"/>
                </a:lnTo>
                <a:cubicBezTo>
                  <a:pt x="33614" y="4470400"/>
                  <a:pt x="0" y="4436786"/>
                  <a:pt x="0" y="4395320"/>
                </a:cubicBezTo>
                <a:lnTo>
                  <a:pt x="0" y="75080"/>
                </a:lnTo>
                <a:cubicBezTo>
                  <a:pt x="0" y="33614"/>
                  <a:pt x="33614" y="0"/>
                  <a:pt x="75080" y="0"/>
                </a:cubicBezTo>
                <a:close/>
              </a:path>
            </a:pathLst>
          </a:custGeom>
        </p:spPr>
      </p:pic>
    </p:spTree>
    <p:extLst>
      <p:ext uri="{BB962C8B-B14F-4D97-AF65-F5344CB8AC3E}">
        <p14:creationId xmlns:p14="http://schemas.microsoft.com/office/powerpoint/2010/main" val="3677702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drawing&#10;&#10;Description automatically generated">
            <a:extLst>
              <a:ext uri="{FF2B5EF4-FFF2-40B4-BE49-F238E27FC236}">
                <a16:creationId xmlns:a16="http://schemas.microsoft.com/office/drawing/2014/main" id="{00C5ADCD-5DC4-48FB-B683-0021E699D09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26559" y="2261089"/>
            <a:ext cx="4584379" cy="1095157"/>
          </a:xfrm>
          <a:prstGeom prst="rect">
            <a:avLst/>
          </a:prstGeom>
        </p:spPr>
      </p:pic>
      <p:sp>
        <p:nvSpPr>
          <p:cNvPr id="6" name="TextBox 5">
            <a:extLst>
              <a:ext uri="{FF2B5EF4-FFF2-40B4-BE49-F238E27FC236}">
                <a16:creationId xmlns:a16="http://schemas.microsoft.com/office/drawing/2014/main" id="{D5685B08-EC83-63B3-1947-AC3BCC16736E}"/>
              </a:ext>
            </a:extLst>
          </p:cNvPr>
          <p:cNvSpPr txBox="1"/>
          <p:nvPr/>
        </p:nvSpPr>
        <p:spPr>
          <a:xfrm>
            <a:off x="3086906" y="4301259"/>
            <a:ext cx="566368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dirty="0">
                <a:ea typeface="Calibri"/>
                <a:cs typeface="Calibri"/>
              </a:rPr>
              <a:t>Questions? </a:t>
            </a:r>
            <a:r>
              <a:rPr lang="en-US" sz="2400" dirty="0">
                <a:ea typeface="Calibri"/>
                <a:cs typeface="Calibri"/>
              </a:rPr>
              <a:t>Contact: kristinm@pnwfcu.org</a:t>
            </a:r>
            <a:endParaRPr lang="en-US" sz="2400" dirty="0"/>
          </a:p>
        </p:txBody>
      </p:sp>
    </p:spTree>
    <p:extLst>
      <p:ext uri="{BB962C8B-B14F-4D97-AF65-F5344CB8AC3E}">
        <p14:creationId xmlns:p14="http://schemas.microsoft.com/office/powerpoint/2010/main" val="2837952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3A82A8-7CE3-4323-9DBB-EB3C8620834D}"/>
              </a:ext>
            </a:extLst>
          </p:cNvPr>
          <p:cNvSpPr>
            <a:spLocks noGrp="1"/>
          </p:cNvSpPr>
          <p:nvPr>
            <p:ph idx="1"/>
          </p:nvPr>
        </p:nvSpPr>
        <p:spPr>
          <a:xfrm>
            <a:off x="466725" y="409574"/>
            <a:ext cx="10887075" cy="6372225"/>
          </a:xfrm>
        </p:spPr>
        <p:txBody>
          <a:bodyPr/>
          <a:lstStyle/>
          <a:p>
            <a:pPr marL="0" indent="0" algn="ctr">
              <a:buNone/>
            </a:pPr>
            <a:br>
              <a:rPr lang="en-US" dirty="0"/>
            </a:br>
            <a:r>
              <a:rPr lang="en-US" dirty="0"/>
              <a:t>Watch this video to better understand your paycheck! </a:t>
            </a:r>
          </a:p>
          <a:p>
            <a:pPr marL="0" indent="0" algn="ctr">
              <a:buNone/>
            </a:pPr>
            <a:endParaRPr lang="en-US" dirty="0"/>
          </a:p>
          <a:p>
            <a:pPr marL="0" indent="0">
              <a:buNone/>
            </a:pPr>
            <a:endParaRPr lang="en-US" dirty="0"/>
          </a:p>
        </p:txBody>
      </p:sp>
      <p:pic>
        <p:nvPicPr>
          <p:cNvPr id="2" name="Picture 1" descr="Logo">
            <a:extLst>
              <a:ext uri="{FF2B5EF4-FFF2-40B4-BE49-F238E27FC236}">
                <a16:creationId xmlns:a16="http://schemas.microsoft.com/office/drawing/2014/main" id="{C4FAB688-1838-6D50-660C-120667AF3E8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65037" y="6311901"/>
            <a:ext cx="1606158" cy="382900"/>
          </a:xfrm>
          <a:prstGeom prst="rect">
            <a:avLst/>
          </a:prstGeom>
          <a:noFill/>
          <a:ln>
            <a:noFill/>
          </a:ln>
        </p:spPr>
      </p:pic>
      <p:sp>
        <p:nvSpPr>
          <p:cNvPr id="7" name="TextBox 6">
            <a:extLst>
              <a:ext uri="{FF2B5EF4-FFF2-40B4-BE49-F238E27FC236}">
                <a16:creationId xmlns:a16="http://schemas.microsoft.com/office/drawing/2014/main" id="{60811029-66CE-C218-01B6-F13C8FC550FC}"/>
              </a:ext>
            </a:extLst>
          </p:cNvPr>
          <p:cNvSpPr txBox="1"/>
          <p:nvPr/>
        </p:nvSpPr>
        <p:spPr>
          <a:xfrm>
            <a:off x="2631232" y="5607699"/>
            <a:ext cx="6326156" cy="369332"/>
          </a:xfrm>
          <a:prstGeom prst="rect">
            <a:avLst/>
          </a:prstGeom>
          <a:noFill/>
        </p:spPr>
        <p:txBody>
          <a:bodyPr wrap="square" rtlCol="0">
            <a:spAutoFit/>
          </a:bodyPr>
          <a:lstStyle/>
          <a:p>
            <a:pPr algn="ctr"/>
            <a:r>
              <a:rPr lang="en-US" dirty="0"/>
              <a:t>Video link: </a:t>
            </a:r>
            <a:r>
              <a:rPr lang="en-US" dirty="0">
                <a:hlinkClick r:id="rId4"/>
              </a:rPr>
              <a:t>https://youtu.be/3fDrDZAqf-8?si=1-oGAI2usUCMG3oj</a:t>
            </a:r>
            <a:endParaRPr lang="en-US" dirty="0"/>
          </a:p>
        </p:txBody>
      </p:sp>
      <p:pic>
        <p:nvPicPr>
          <p:cNvPr id="8" name="Online Media 7" title="Understanding Your Paycheck">
            <a:hlinkClick r:id="" action="ppaction://media"/>
            <a:extLst>
              <a:ext uri="{FF2B5EF4-FFF2-40B4-BE49-F238E27FC236}">
                <a16:creationId xmlns:a16="http://schemas.microsoft.com/office/drawing/2014/main" id="{BF2109EB-748B-399C-B614-AD248416FF78}"/>
              </a:ext>
            </a:extLst>
          </p:cNvPr>
          <p:cNvPicPr>
            <a:picLocks noRot="1" noChangeAspect="1"/>
          </p:cNvPicPr>
          <p:nvPr>
            <a:videoFile r:link="rId1"/>
          </p:nvPr>
        </p:nvPicPr>
        <p:blipFill>
          <a:blip r:embed="rId5"/>
          <a:stretch>
            <a:fillRect/>
          </a:stretch>
        </p:blipFill>
        <p:spPr>
          <a:xfrm>
            <a:off x="2438914" y="1699883"/>
            <a:ext cx="6710791" cy="3791606"/>
          </a:xfrm>
          <a:prstGeom prst="rect">
            <a:avLst/>
          </a:prstGeom>
        </p:spPr>
      </p:pic>
    </p:spTree>
    <p:extLst>
      <p:ext uri="{BB962C8B-B14F-4D97-AF65-F5344CB8AC3E}">
        <p14:creationId xmlns:p14="http://schemas.microsoft.com/office/powerpoint/2010/main" val="3824756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rug&#10;&#10;Description automatically generated">
            <a:extLst>
              <a:ext uri="{FF2B5EF4-FFF2-40B4-BE49-F238E27FC236}">
                <a16:creationId xmlns:a16="http://schemas.microsoft.com/office/drawing/2014/main" id="{6B501274-9197-4739-80D1-7411288A5D8D}"/>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17969" b="6017"/>
          <a:stretch/>
        </p:blipFill>
        <p:spPr>
          <a:xfrm>
            <a:off x="0" y="10"/>
            <a:ext cx="12192000" cy="6857990"/>
          </a:xfrm>
          <a:prstGeom prst="rect">
            <a:avLst/>
          </a:prstGeom>
        </p:spPr>
      </p:pic>
      <p:sp>
        <p:nvSpPr>
          <p:cNvPr id="18"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CCE9E3F1-5DB7-4866-B4FE-AD73F6DBE6EC}"/>
              </a:ext>
            </a:extLst>
          </p:cNvPr>
          <p:cNvSpPr>
            <a:spLocks noGrp="1"/>
          </p:cNvSpPr>
          <p:nvPr>
            <p:ph type="title"/>
          </p:nvPr>
        </p:nvSpPr>
        <p:spPr>
          <a:xfrm>
            <a:off x="328218" y="2086246"/>
            <a:ext cx="5143500" cy="1342754"/>
          </a:xfrm>
        </p:spPr>
        <p:txBody>
          <a:bodyPr>
            <a:normAutofit/>
          </a:bodyPr>
          <a:lstStyle/>
          <a:p>
            <a:pPr algn="ctr"/>
            <a:r>
              <a:rPr lang="en-US" sz="3600" dirty="0"/>
              <a:t>What will you net? </a:t>
            </a:r>
          </a:p>
        </p:txBody>
      </p:sp>
      <p:cxnSp>
        <p:nvCxnSpPr>
          <p:cNvPr id="20" name="Straight Connector 19">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A47BC04-B79A-4292-B851-EDF6FE8A10DD}"/>
              </a:ext>
            </a:extLst>
          </p:cNvPr>
          <p:cNvSpPr>
            <a:spLocks noGrp="1"/>
          </p:cNvSpPr>
          <p:nvPr>
            <p:ph idx="1"/>
          </p:nvPr>
        </p:nvSpPr>
        <p:spPr>
          <a:xfrm>
            <a:off x="603457" y="3239986"/>
            <a:ext cx="4593021" cy="2619839"/>
          </a:xfrm>
        </p:spPr>
        <p:txBody>
          <a:bodyPr anchor="ctr">
            <a:normAutofit/>
          </a:bodyPr>
          <a:lstStyle/>
          <a:p>
            <a:pPr marL="0" indent="0" algn="ctr">
              <a:buNone/>
            </a:pPr>
            <a:r>
              <a:rPr lang="en-US" sz="2400" dirty="0"/>
              <a:t>Net Pay is what you take home after taxes and dues have been taken out of your paycheck </a:t>
            </a:r>
          </a:p>
          <a:p>
            <a:pPr marL="0" indent="0">
              <a:buNone/>
            </a:pPr>
            <a:endParaRPr lang="en-US" sz="1800" dirty="0"/>
          </a:p>
          <a:p>
            <a:pPr marL="0" indent="0">
              <a:buNone/>
            </a:pPr>
            <a:endParaRPr lang="en-US" sz="1800" dirty="0"/>
          </a:p>
        </p:txBody>
      </p:sp>
    </p:spTree>
    <p:extLst>
      <p:ext uri="{BB962C8B-B14F-4D97-AF65-F5344CB8AC3E}">
        <p14:creationId xmlns:p14="http://schemas.microsoft.com/office/powerpoint/2010/main" val="3929440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drawing of a cartoon character&#10;&#10;Description automatically generated">
            <a:extLst>
              <a:ext uri="{FF2B5EF4-FFF2-40B4-BE49-F238E27FC236}">
                <a16:creationId xmlns:a16="http://schemas.microsoft.com/office/drawing/2014/main" id="{5502512F-6271-499B-8B03-4AE7BD4A9640}"/>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9320" r="49" b="-1"/>
          <a:stretch/>
        </p:blipFill>
        <p:spPr>
          <a:xfrm>
            <a:off x="20" y="-180965"/>
            <a:ext cx="12191981" cy="6857990"/>
          </a:xfrm>
          <a:prstGeom prst="rect">
            <a:avLst/>
          </a:prstGeom>
        </p:spPr>
      </p:pic>
      <p:sp>
        <p:nvSpPr>
          <p:cNvPr id="13" name="Rectangle 12">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7DC02CA-2098-42A0-B5FC-E64EABC64E22}"/>
              </a:ext>
            </a:extLst>
          </p:cNvPr>
          <p:cNvSpPr>
            <a:spLocks noGrp="1"/>
          </p:cNvSpPr>
          <p:nvPr>
            <p:ph type="title"/>
          </p:nvPr>
        </p:nvSpPr>
        <p:spPr>
          <a:xfrm>
            <a:off x="404553" y="3091928"/>
            <a:ext cx="9078562" cy="2387600"/>
          </a:xfrm>
        </p:spPr>
        <p:txBody>
          <a:bodyPr vert="horz" lIns="91440" tIns="45720" rIns="91440" bIns="45720" rtlCol="0" anchor="b">
            <a:normAutofit/>
          </a:bodyPr>
          <a:lstStyle/>
          <a:p>
            <a:r>
              <a:rPr lang="en-US" sz="6600" dirty="0"/>
              <a:t>Gross Pay</a:t>
            </a:r>
          </a:p>
        </p:txBody>
      </p:sp>
      <p:sp>
        <p:nvSpPr>
          <p:cNvPr id="15" name="Rectangle: Rounded Corners 14">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BB64C66-AF06-4C63-836E-477A07972C42}"/>
              </a:ext>
            </a:extLst>
          </p:cNvPr>
          <p:cNvSpPr>
            <a:spLocks noGrp="1"/>
          </p:cNvSpPr>
          <p:nvPr>
            <p:ph idx="1"/>
          </p:nvPr>
        </p:nvSpPr>
        <p:spPr>
          <a:xfrm>
            <a:off x="104775" y="5621451"/>
            <a:ext cx="9862097" cy="592975"/>
          </a:xfrm>
        </p:spPr>
        <p:txBody>
          <a:bodyPr vert="horz" lIns="91440" tIns="45720" rIns="91440" bIns="45720" rtlCol="0" anchor="ctr">
            <a:noAutofit/>
          </a:bodyPr>
          <a:lstStyle/>
          <a:p>
            <a:pPr marL="0" indent="0">
              <a:buNone/>
            </a:pPr>
            <a:r>
              <a:rPr lang="en-US" dirty="0"/>
              <a:t>Gross Pay is your pay BEFORE taxes and dues have been taken out</a:t>
            </a:r>
          </a:p>
        </p:txBody>
      </p:sp>
      <p:pic>
        <p:nvPicPr>
          <p:cNvPr id="4" name="Picture 3" descr="Logo">
            <a:extLst>
              <a:ext uri="{FF2B5EF4-FFF2-40B4-BE49-F238E27FC236}">
                <a16:creationId xmlns:a16="http://schemas.microsoft.com/office/drawing/2014/main" id="{1417ADAD-C075-17D4-C599-7386227BBB4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65037" y="6311901"/>
            <a:ext cx="1606158" cy="382900"/>
          </a:xfrm>
          <a:prstGeom prst="rect">
            <a:avLst/>
          </a:prstGeom>
          <a:noFill/>
          <a:ln>
            <a:noFill/>
          </a:ln>
        </p:spPr>
      </p:pic>
    </p:spTree>
    <p:extLst>
      <p:ext uri="{BB962C8B-B14F-4D97-AF65-F5344CB8AC3E}">
        <p14:creationId xmlns:p14="http://schemas.microsoft.com/office/powerpoint/2010/main" val="928142555"/>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1C0E200-DD85-42EB-8A11-77704108EEAF}"/>
              </a:ext>
            </a:extLst>
          </p:cNvPr>
          <p:cNvSpPr>
            <a:spLocks noGrp="1"/>
          </p:cNvSpPr>
          <p:nvPr>
            <p:ph type="title"/>
          </p:nvPr>
        </p:nvSpPr>
        <p:spPr>
          <a:xfrm>
            <a:off x="833097" y="98795"/>
            <a:ext cx="10520702" cy="752321"/>
          </a:xfrm>
        </p:spPr>
        <p:txBody>
          <a:bodyPr>
            <a:normAutofit/>
          </a:bodyPr>
          <a:lstStyle/>
          <a:p>
            <a:pPr algn="ctr"/>
            <a:r>
              <a:rPr lang="en-US" b="1" dirty="0">
                <a:solidFill>
                  <a:srgbClr val="FFFFFF"/>
                </a:solidFill>
              </a:rPr>
              <a:t>Deductions from your Paycheck</a:t>
            </a:r>
          </a:p>
        </p:txBody>
      </p:sp>
      <p:sp>
        <p:nvSpPr>
          <p:cNvPr id="3" name="Content Placeholder 2">
            <a:extLst>
              <a:ext uri="{FF2B5EF4-FFF2-40B4-BE49-F238E27FC236}">
                <a16:creationId xmlns:a16="http://schemas.microsoft.com/office/drawing/2014/main" id="{7ED8E00B-23F7-4129-9D9C-9D913146E711}"/>
              </a:ext>
            </a:extLst>
          </p:cNvPr>
          <p:cNvSpPr>
            <a:spLocks noGrp="1"/>
          </p:cNvSpPr>
          <p:nvPr>
            <p:ph idx="1"/>
          </p:nvPr>
        </p:nvSpPr>
        <p:spPr>
          <a:xfrm>
            <a:off x="300534" y="851116"/>
            <a:ext cx="11749003" cy="5906801"/>
          </a:xfrm>
        </p:spPr>
        <p:txBody>
          <a:bodyPr vert="horz" lIns="91440" tIns="45720" rIns="91440" bIns="45720" rtlCol="0" anchor="t">
            <a:noAutofit/>
          </a:bodyPr>
          <a:lstStyle/>
          <a:p>
            <a:pPr marL="0" indent="0">
              <a:buNone/>
            </a:pPr>
            <a:r>
              <a:rPr lang="en-US" altLang="en-US" sz="3200" b="1" dirty="0">
                <a:solidFill>
                  <a:srgbClr val="FFFF00"/>
                </a:solidFill>
              </a:rPr>
              <a:t>Payroll Withholdings</a:t>
            </a:r>
            <a:r>
              <a:rPr lang="en-US" altLang="en-US" sz="3200" dirty="0">
                <a:solidFill>
                  <a:srgbClr val="FFFF00"/>
                </a:solidFill>
              </a:rPr>
              <a:t> </a:t>
            </a:r>
            <a:r>
              <a:rPr lang="en-US" altLang="en-US" sz="3200" dirty="0">
                <a:solidFill>
                  <a:srgbClr val="FFFFFF"/>
                </a:solidFill>
              </a:rPr>
              <a:t>– The amount of money subtracted from the gross pay for taxes. Typically, 25-30% of your paycheck! Yikes! </a:t>
            </a:r>
          </a:p>
          <a:p>
            <a:pPr marL="0" indent="0">
              <a:buNone/>
            </a:pPr>
            <a:r>
              <a:rPr lang="en-US" sz="3200" b="1" dirty="0">
                <a:solidFill>
                  <a:srgbClr val="FFFF00"/>
                </a:solidFill>
              </a:rPr>
              <a:t>But where does the extra money go!? </a:t>
            </a:r>
            <a:r>
              <a:rPr lang="en-US" sz="3200" dirty="0"/>
              <a:t>From Federal and State Taxes/Contributions to Employee Benefits</a:t>
            </a:r>
            <a:endParaRPr lang="en-US" dirty="0"/>
          </a:p>
          <a:p>
            <a:pPr marL="0" indent="0">
              <a:buNone/>
            </a:pPr>
            <a:r>
              <a:rPr lang="en-US" sz="3200" b="1" dirty="0">
                <a:solidFill>
                  <a:srgbClr val="FFFF00"/>
                </a:solidFill>
              </a:rPr>
              <a:t>Who Decides how the money is spent and what is it spent on? </a:t>
            </a:r>
            <a:endParaRPr lang="en-US" b="1" dirty="0">
              <a:solidFill>
                <a:srgbClr val="FFFF00"/>
              </a:solidFill>
              <a:cs typeface="Calibri"/>
            </a:endParaRPr>
          </a:p>
          <a:p>
            <a:pPr marL="0" indent="0">
              <a:buNone/>
            </a:pPr>
            <a:r>
              <a:rPr lang="en-US" sz="3200" b="1" dirty="0">
                <a:solidFill>
                  <a:srgbClr val="FFFF00"/>
                </a:solidFill>
              </a:rPr>
              <a:t>Appropriations</a:t>
            </a:r>
            <a:r>
              <a:rPr lang="en-US" sz="3200" dirty="0"/>
              <a:t> are annual decisions made by Congress about how the federal government spends some of its money. In general, the appropriations process addresses the discretionary portion of the budget – spending ranges from national defense to food safety to education to federal employee salaries. It excludes mandatory spending, such as Medicare and Social Security, which is spent automatically according to formulas.</a:t>
            </a:r>
            <a:endParaRPr lang="en-US" sz="3200" dirty="0">
              <a:solidFill>
                <a:srgbClr val="FFFFFF"/>
              </a:solidFill>
            </a:endParaRPr>
          </a:p>
        </p:txBody>
      </p:sp>
      <p:pic>
        <p:nvPicPr>
          <p:cNvPr id="4" name="Picture 3" descr="Logo">
            <a:extLst>
              <a:ext uri="{FF2B5EF4-FFF2-40B4-BE49-F238E27FC236}">
                <a16:creationId xmlns:a16="http://schemas.microsoft.com/office/drawing/2014/main" id="{705F0C4C-ADB6-E2AB-97B0-32C8D7EAB7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65037" y="6311901"/>
            <a:ext cx="1606158" cy="382900"/>
          </a:xfrm>
          <a:prstGeom prst="rect">
            <a:avLst/>
          </a:prstGeom>
          <a:noFill/>
          <a:ln>
            <a:noFill/>
          </a:ln>
        </p:spPr>
      </p:pic>
    </p:spTree>
    <p:extLst>
      <p:ext uri="{BB962C8B-B14F-4D97-AF65-F5344CB8AC3E}">
        <p14:creationId xmlns:p14="http://schemas.microsoft.com/office/powerpoint/2010/main" val="283847561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8560" y="0"/>
            <a:ext cx="4654296" cy="6858000"/>
          </a:xfrm>
          <a:prstGeom prst="rect">
            <a:avLst/>
          </a:prstGeom>
          <a:solidFill>
            <a:schemeClr val="tx1">
              <a:lumMod val="75000"/>
              <a:lumOff val="2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 name="Picture 4" descr="A close up of text on a white background&#10;&#10;Description automatically generated">
            <a:extLst>
              <a:ext uri="{FF2B5EF4-FFF2-40B4-BE49-F238E27FC236}">
                <a16:creationId xmlns:a16="http://schemas.microsoft.com/office/drawing/2014/main" id="{6C0A3195-2D48-40FC-8702-62BDFFE41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3950" y="643467"/>
            <a:ext cx="5301995" cy="5410199"/>
          </a:xfrm>
          <a:prstGeom prst="rect">
            <a:avLst/>
          </a:prstGeom>
        </p:spPr>
      </p:pic>
      <p:sp>
        <p:nvSpPr>
          <p:cNvPr id="3" name="Content Placeholder 2">
            <a:extLst>
              <a:ext uri="{FF2B5EF4-FFF2-40B4-BE49-F238E27FC236}">
                <a16:creationId xmlns:a16="http://schemas.microsoft.com/office/drawing/2014/main" id="{7ED8E00B-23F7-4129-9D9C-9D913146E711}"/>
              </a:ext>
            </a:extLst>
          </p:cNvPr>
          <p:cNvSpPr>
            <a:spLocks noGrp="1"/>
          </p:cNvSpPr>
          <p:nvPr>
            <p:ph idx="1"/>
          </p:nvPr>
        </p:nvSpPr>
        <p:spPr>
          <a:xfrm>
            <a:off x="7799167" y="1013430"/>
            <a:ext cx="3363974" cy="5697184"/>
          </a:xfrm>
        </p:spPr>
        <p:txBody>
          <a:bodyPr>
            <a:normAutofit/>
          </a:bodyPr>
          <a:lstStyle/>
          <a:p>
            <a:pPr marL="0" indent="0">
              <a:buNone/>
            </a:pPr>
            <a:r>
              <a:rPr lang="en-US" sz="4000" b="1" dirty="0">
                <a:solidFill>
                  <a:schemeClr val="bg1"/>
                </a:solidFill>
              </a:rPr>
              <a:t>State Taxes</a:t>
            </a:r>
          </a:p>
          <a:p>
            <a:pPr marL="0" indent="0">
              <a:buNone/>
            </a:pPr>
            <a:r>
              <a:rPr lang="en-US" sz="2000" dirty="0">
                <a:solidFill>
                  <a:schemeClr val="bg1"/>
                </a:solidFill>
              </a:rPr>
              <a:t>How are state taxes spent?</a:t>
            </a:r>
          </a:p>
          <a:p>
            <a:r>
              <a:rPr lang="en-US" sz="2000" dirty="0">
                <a:solidFill>
                  <a:schemeClr val="bg1"/>
                </a:solidFill>
              </a:rPr>
              <a:t>Education</a:t>
            </a:r>
          </a:p>
          <a:p>
            <a:r>
              <a:rPr lang="en-US" sz="2000" dirty="0">
                <a:solidFill>
                  <a:schemeClr val="bg1"/>
                </a:solidFill>
              </a:rPr>
              <a:t>Health Insurance</a:t>
            </a:r>
          </a:p>
          <a:p>
            <a:r>
              <a:rPr lang="en-US" sz="2000" dirty="0">
                <a:solidFill>
                  <a:schemeClr val="bg1"/>
                </a:solidFill>
              </a:rPr>
              <a:t>Higher Education</a:t>
            </a:r>
          </a:p>
          <a:p>
            <a:r>
              <a:rPr lang="en-US" sz="2000" dirty="0">
                <a:solidFill>
                  <a:schemeClr val="bg1"/>
                </a:solidFill>
              </a:rPr>
              <a:t>Transportation</a:t>
            </a:r>
          </a:p>
          <a:p>
            <a:r>
              <a:rPr lang="en-US" sz="2000" dirty="0">
                <a:solidFill>
                  <a:schemeClr val="bg1"/>
                </a:solidFill>
              </a:rPr>
              <a:t>Public Assistance</a:t>
            </a:r>
          </a:p>
          <a:p>
            <a:r>
              <a:rPr lang="en-US" sz="2000" dirty="0">
                <a:solidFill>
                  <a:schemeClr val="bg1"/>
                </a:solidFill>
              </a:rPr>
              <a:t>Corrections</a:t>
            </a:r>
          </a:p>
          <a:p>
            <a:r>
              <a:rPr lang="en-US" sz="2000" dirty="0">
                <a:solidFill>
                  <a:schemeClr val="bg1"/>
                </a:solidFill>
              </a:rPr>
              <a:t>Other </a:t>
            </a:r>
          </a:p>
          <a:p>
            <a:pPr marL="0" indent="0">
              <a:buNone/>
            </a:pPr>
            <a:endParaRPr lang="en-US" sz="2000" dirty="0">
              <a:solidFill>
                <a:schemeClr val="bg1"/>
              </a:solidFill>
            </a:endParaRPr>
          </a:p>
        </p:txBody>
      </p:sp>
      <p:pic>
        <p:nvPicPr>
          <p:cNvPr id="2" name="Picture 1" descr="Logo">
            <a:extLst>
              <a:ext uri="{FF2B5EF4-FFF2-40B4-BE49-F238E27FC236}">
                <a16:creationId xmlns:a16="http://schemas.microsoft.com/office/drawing/2014/main" id="{2D31F1EE-017C-019D-75CB-3B8CCAB19CD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65037" y="6311901"/>
            <a:ext cx="1606158" cy="382900"/>
          </a:xfrm>
          <a:prstGeom prst="rect">
            <a:avLst/>
          </a:prstGeom>
          <a:noFill/>
          <a:ln>
            <a:noFill/>
          </a:ln>
        </p:spPr>
      </p:pic>
    </p:spTree>
    <p:extLst>
      <p:ext uri="{BB962C8B-B14F-4D97-AF65-F5344CB8AC3E}">
        <p14:creationId xmlns:p14="http://schemas.microsoft.com/office/powerpoint/2010/main" val="3011378433"/>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006CAD8-35FD-48DE-9CBE-6C28964B8766}"/>
              </a:ext>
            </a:extLst>
          </p:cNvPr>
          <p:cNvSpPr>
            <a:spLocks noGrp="1"/>
          </p:cNvSpPr>
          <p:nvPr>
            <p:ph type="title"/>
          </p:nvPr>
        </p:nvSpPr>
        <p:spPr>
          <a:xfrm>
            <a:off x="833002" y="365125"/>
            <a:ext cx="10520702" cy="1325563"/>
          </a:xfrm>
        </p:spPr>
        <p:txBody>
          <a:bodyPr>
            <a:normAutofit/>
          </a:bodyPr>
          <a:lstStyle/>
          <a:p>
            <a:r>
              <a:rPr lang="en-US">
                <a:solidFill>
                  <a:srgbClr val="FFFFFF"/>
                </a:solidFill>
              </a:rPr>
              <a:t>How does your employer know how much to withhold? </a:t>
            </a:r>
          </a:p>
        </p:txBody>
      </p:sp>
      <p:sp>
        <p:nvSpPr>
          <p:cNvPr id="3" name="Content Placeholder 2">
            <a:extLst>
              <a:ext uri="{FF2B5EF4-FFF2-40B4-BE49-F238E27FC236}">
                <a16:creationId xmlns:a16="http://schemas.microsoft.com/office/drawing/2014/main" id="{6AD43633-247F-4DC4-BA90-CF5A13C73D90}"/>
              </a:ext>
            </a:extLst>
          </p:cNvPr>
          <p:cNvSpPr>
            <a:spLocks noGrp="1"/>
          </p:cNvSpPr>
          <p:nvPr>
            <p:ph idx="1"/>
          </p:nvPr>
        </p:nvSpPr>
        <p:spPr>
          <a:xfrm>
            <a:off x="838201" y="2022601"/>
            <a:ext cx="10515598" cy="4154361"/>
          </a:xfrm>
        </p:spPr>
        <p:txBody>
          <a:bodyPr vert="horz" lIns="91440" tIns="45720" rIns="91440" bIns="45720" rtlCol="0" anchor="t">
            <a:normAutofit/>
          </a:bodyPr>
          <a:lstStyle/>
          <a:p>
            <a:pPr marL="0" indent="0">
              <a:buNone/>
            </a:pPr>
            <a:r>
              <a:rPr lang="en-US" sz="2000" dirty="0">
                <a:solidFill>
                  <a:srgbClr val="FFFFFF"/>
                </a:solidFill>
              </a:rPr>
              <a:t>Once you are hired for a job, there are various forms you must complete. One of these is Form W-4. This is a federal form. There are state forms that must be completed as well, which vary from state to state.</a:t>
            </a:r>
          </a:p>
          <a:p>
            <a:r>
              <a:rPr lang="en-US" sz="2000" dirty="0">
                <a:solidFill>
                  <a:srgbClr val="FFFFFF"/>
                </a:solidFill>
              </a:rPr>
              <a:t>Your W-4 is a form required by the Internal Revenue Service (IRS).</a:t>
            </a:r>
          </a:p>
          <a:p>
            <a:r>
              <a:rPr lang="en-US" sz="2000" dirty="0">
                <a:solidFill>
                  <a:srgbClr val="FFFFFF"/>
                </a:solidFill>
              </a:rPr>
              <a:t>The W-4 allows employers to determine what amount of income tax they should deduct from each employee’s paycheck based on that person’s situation, such as whether he or she is married or single, has kids, etc.</a:t>
            </a:r>
          </a:p>
          <a:p>
            <a:r>
              <a:rPr lang="en-US" sz="2000" dirty="0">
                <a:solidFill>
                  <a:srgbClr val="FFFFFF"/>
                </a:solidFill>
              </a:rPr>
              <a:t>Even if you are a student, it isn’t likely that you are </a:t>
            </a:r>
            <a:r>
              <a:rPr lang="en-US" sz="2000" dirty="0"/>
              <a:t>exempt</a:t>
            </a:r>
            <a:r>
              <a:rPr lang="en-US" sz="2000" dirty="0">
                <a:solidFill>
                  <a:srgbClr val="FFFFFF"/>
                </a:solidFill>
              </a:rPr>
              <a:t> from tax withholdings.</a:t>
            </a:r>
          </a:p>
          <a:p>
            <a:r>
              <a:rPr lang="en-US" sz="2000" dirty="0">
                <a:solidFill>
                  <a:srgbClr val="FFFFFF"/>
                </a:solidFill>
              </a:rPr>
              <a:t>Each April, anyone who earned income must file a federal income tax return with the IRS. If over the course of the year more of your income than necessary was withheld, you will receive a refund from the federal government.</a:t>
            </a:r>
          </a:p>
        </p:txBody>
      </p:sp>
      <p:pic>
        <p:nvPicPr>
          <p:cNvPr id="4" name="Picture 3" descr="Logo">
            <a:extLst>
              <a:ext uri="{FF2B5EF4-FFF2-40B4-BE49-F238E27FC236}">
                <a16:creationId xmlns:a16="http://schemas.microsoft.com/office/drawing/2014/main" id="{937A2F22-E415-0E91-1E19-EAF08995274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65037" y="6311901"/>
            <a:ext cx="1606158" cy="382900"/>
          </a:xfrm>
          <a:prstGeom prst="rect">
            <a:avLst/>
          </a:prstGeom>
          <a:noFill/>
          <a:ln>
            <a:noFill/>
          </a:ln>
        </p:spPr>
      </p:pic>
    </p:spTree>
    <p:extLst>
      <p:ext uri="{BB962C8B-B14F-4D97-AF65-F5344CB8AC3E}">
        <p14:creationId xmlns:p14="http://schemas.microsoft.com/office/powerpoint/2010/main" val="337655007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object, clock, meter&#10;&#10;Description automatically generated">
            <a:extLst>
              <a:ext uri="{FF2B5EF4-FFF2-40B4-BE49-F238E27FC236}">
                <a16:creationId xmlns:a16="http://schemas.microsoft.com/office/drawing/2014/main" id="{E882C46E-7AE0-4CF2-84B0-ACC9E7FF70CA}"/>
              </a:ext>
            </a:extLst>
          </p:cNvPr>
          <p:cNvPicPr>
            <a:picLocks noChangeAspect="1"/>
          </p:cNvPicPr>
          <p:nvPr/>
        </p:nvPicPr>
        <p:blipFill rotWithShape="1">
          <a:blip r:embed="rId2">
            <a:alphaModFix amt="20000"/>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8548" r="5676" b="1"/>
          <a:stretch/>
        </p:blipFill>
        <p:spPr>
          <a:xfrm>
            <a:off x="20" y="10"/>
            <a:ext cx="12191980" cy="6857990"/>
          </a:xfrm>
          <a:prstGeom prst="rect">
            <a:avLst/>
          </a:prstGeom>
        </p:spPr>
      </p:pic>
      <p:sp>
        <p:nvSpPr>
          <p:cNvPr id="2" name="Title 1">
            <a:extLst>
              <a:ext uri="{FF2B5EF4-FFF2-40B4-BE49-F238E27FC236}">
                <a16:creationId xmlns:a16="http://schemas.microsoft.com/office/drawing/2014/main" id="{EC70DDC2-BADF-49C2-911B-49F5A5E66A9E}"/>
              </a:ext>
            </a:extLst>
          </p:cNvPr>
          <p:cNvSpPr>
            <a:spLocks noGrp="1"/>
          </p:cNvSpPr>
          <p:nvPr>
            <p:ph type="title"/>
          </p:nvPr>
        </p:nvSpPr>
        <p:spPr>
          <a:xfrm>
            <a:off x="838200" y="365125"/>
            <a:ext cx="10515600" cy="1325563"/>
          </a:xfrm>
        </p:spPr>
        <p:txBody>
          <a:bodyPr>
            <a:normAutofit/>
          </a:bodyPr>
          <a:lstStyle/>
          <a:p>
            <a:r>
              <a:rPr lang="en-US" b="1" i="1">
                <a:solidFill>
                  <a:srgbClr val="FFFFFF"/>
                </a:solidFill>
              </a:rPr>
              <a:t>Exemptions</a:t>
            </a:r>
          </a:p>
        </p:txBody>
      </p:sp>
      <p:sp>
        <p:nvSpPr>
          <p:cNvPr id="3" name="Content Placeholder 2">
            <a:extLst>
              <a:ext uri="{FF2B5EF4-FFF2-40B4-BE49-F238E27FC236}">
                <a16:creationId xmlns:a16="http://schemas.microsoft.com/office/drawing/2014/main" id="{AB1E8865-F6B0-477F-8794-24C33CB0B43E}"/>
              </a:ext>
            </a:extLst>
          </p:cNvPr>
          <p:cNvSpPr>
            <a:spLocks noGrp="1"/>
          </p:cNvSpPr>
          <p:nvPr>
            <p:ph idx="1"/>
          </p:nvPr>
        </p:nvSpPr>
        <p:spPr>
          <a:xfrm>
            <a:off x="838200" y="1825625"/>
            <a:ext cx="10515600" cy="4351338"/>
          </a:xfrm>
        </p:spPr>
        <p:txBody>
          <a:bodyPr>
            <a:normAutofit/>
          </a:bodyPr>
          <a:lstStyle/>
          <a:p>
            <a:pPr marL="0" indent="0">
              <a:buNone/>
            </a:pPr>
            <a:r>
              <a:rPr lang="en-US" sz="2200" dirty="0">
                <a:solidFill>
                  <a:srgbClr val="FFFFFF"/>
                </a:solidFill>
              </a:rPr>
              <a:t>If you are </a:t>
            </a:r>
            <a:r>
              <a:rPr lang="en-US" sz="2200" b="1" dirty="0">
                <a:solidFill>
                  <a:srgbClr val="FFFFFF"/>
                </a:solidFill>
              </a:rPr>
              <a:t>exempt</a:t>
            </a:r>
            <a:r>
              <a:rPr lang="en-US" sz="2200" dirty="0">
                <a:solidFill>
                  <a:srgbClr val="FFFFFF"/>
                </a:solidFill>
              </a:rPr>
              <a:t> from paying taxes it means you don’t have to pay taxes that year. Some groups that are exempt include:</a:t>
            </a:r>
          </a:p>
          <a:p>
            <a:pPr marL="514350" indent="-514350">
              <a:buAutoNum type="arabicPeriod"/>
            </a:pPr>
            <a:r>
              <a:rPr lang="en-US" sz="2200" b="1" dirty="0">
                <a:solidFill>
                  <a:srgbClr val="FFFFFF"/>
                </a:solidFill>
              </a:rPr>
              <a:t>Not for Profit Organizations</a:t>
            </a:r>
            <a:r>
              <a:rPr lang="en-US" sz="2200" dirty="0">
                <a:solidFill>
                  <a:srgbClr val="FFFFFF"/>
                </a:solidFill>
              </a:rPr>
              <a:t> such as churches, synagogues, hospitals, universities, the Red Cross, homeless shelters, and other groups that seek to improve our society. </a:t>
            </a:r>
          </a:p>
          <a:p>
            <a:pPr marL="514350" indent="-514350">
              <a:buAutoNum type="arabicPeriod"/>
            </a:pPr>
            <a:r>
              <a:rPr lang="en-US" sz="2200" b="1" dirty="0">
                <a:solidFill>
                  <a:srgbClr val="FFFFFF"/>
                </a:solidFill>
              </a:rPr>
              <a:t>U.S. Citizens Working Abroad </a:t>
            </a:r>
            <a:r>
              <a:rPr lang="en-US" sz="2200" dirty="0">
                <a:solidFill>
                  <a:srgbClr val="FFFFFF"/>
                </a:solidFill>
              </a:rPr>
              <a:t>may be exempt from paying taxes dependent upon their individual situation. </a:t>
            </a:r>
          </a:p>
          <a:p>
            <a:pPr marL="514350" indent="-514350">
              <a:buAutoNum type="arabicPeriod"/>
            </a:pPr>
            <a:r>
              <a:rPr lang="en-US" sz="2200" b="1" dirty="0">
                <a:solidFill>
                  <a:srgbClr val="FFFFFF"/>
                </a:solidFill>
              </a:rPr>
              <a:t>Low Income Taxpayers</a:t>
            </a:r>
            <a:r>
              <a:rPr lang="en-US" sz="2200" dirty="0">
                <a:solidFill>
                  <a:srgbClr val="FFFFFF"/>
                </a:solidFill>
              </a:rPr>
              <a:t> – You only count as low income if your parents DO NOT claim you as a dependent. </a:t>
            </a:r>
            <a:endParaRPr lang="en-US" sz="2200" b="1" dirty="0">
              <a:solidFill>
                <a:srgbClr val="FFFFFF"/>
              </a:solidFill>
            </a:endParaRPr>
          </a:p>
          <a:p>
            <a:pPr marL="514350" indent="-514350">
              <a:buAutoNum type="arabicPeriod"/>
            </a:pPr>
            <a:r>
              <a:rPr lang="en-US" sz="2200" b="1" dirty="0">
                <a:solidFill>
                  <a:srgbClr val="FFFFFF"/>
                </a:solidFill>
              </a:rPr>
              <a:t>Taxpayers with Many Deductions</a:t>
            </a:r>
            <a:r>
              <a:rPr lang="en-US" sz="2200" dirty="0">
                <a:solidFill>
                  <a:srgbClr val="FFFFFF"/>
                </a:solidFill>
              </a:rPr>
              <a:t> - Some people write off most or all their taxable income with personal deductions.  </a:t>
            </a:r>
            <a:endParaRPr lang="en-US" sz="2200" b="1" dirty="0">
              <a:solidFill>
                <a:srgbClr val="FFFFFF"/>
              </a:solidFill>
            </a:endParaRPr>
          </a:p>
          <a:p>
            <a:pPr marL="514350" indent="-514350">
              <a:buAutoNum type="arabicPeriod"/>
            </a:pPr>
            <a:r>
              <a:rPr lang="en-US" sz="2200" b="1" dirty="0">
                <a:solidFill>
                  <a:srgbClr val="FFFFFF"/>
                </a:solidFill>
              </a:rPr>
              <a:t>Taxpayers with Many Dependents</a:t>
            </a:r>
            <a:r>
              <a:rPr lang="en-US" sz="2200" dirty="0">
                <a:solidFill>
                  <a:srgbClr val="FFFFFF"/>
                </a:solidFill>
              </a:rPr>
              <a:t> – Dependent on income, families with dependent children might not have to pay taxes because of child tax credits. </a:t>
            </a:r>
            <a:endParaRPr lang="en-US" sz="2200" b="1" dirty="0">
              <a:solidFill>
                <a:srgbClr val="FFFFFF"/>
              </a:solidFill>
            </a:endParaRPr>
          </a:p>
          <a:p>
            <a:pPr marL="0" indent="0">
              <a:buNone/>
            </a:pPr>
            <a:endParaRPr lang="en-US" sz="2200" dirty="0">
              <a:solidFill>
                <a:srgbClr val="FFFFFF"/>
              </a:solidFill>
            </a:endParaRPr>
          </a:p>
        </p:txBody>
      </p:sp>
      <p:pic>
        <p:nvPicPr>
          <p:cNvPr id="4" name="Picture 3" descr="Logo">
            <a:extLst>
              <a:ext uri="{FF2B5EF4-FFF2-40B4-BE49-F238E27FC236}">
                <a16:creationId xmlns:a16="http://schemas.microsoft.com/office/drawing/2014/main" id="{4499E961-C897-3394-991A-B808F78A942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65037" y="6311901"/>
            <a:ext cx="1606158" cy="382900"/>
          </a:xfrm>
          <a:prstGeom prst="rect">
            <a:avLst/>
          </a:prstGeom>
          <a:noFill/>
          <a:ln>
            <a:noFill/>
          </a:ln>
        </p:spPr>
      </p:pic>
    </p:spTree>
    <p:extLst>
      <p:ext uri="{BB962C8B-B14F-4D97-AF65-F5344CB8AC3E}">
        <p14:creationId xmlns:p14="http://schemas.microsoft.com/office/powerpoint/2010/main" val="1107698431"/>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9">
            <a:extLst>
              <a:ext uri="{FF2B5EF4-FFF2-40B4-BE49-F238E27FC236}">
                <a16:creationId xmlns:a16="http://schemas.microsoft.com/office/drawing/2014/main" id="{B9FF99BD-075F-4761-A995-6FC574BD25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1">
            <a:extLst>
              <a:ext uri="{FF2B5EF4-FFF2-40B4-BE49-F238E27FC236}">
                <a16:creationId xmlns:a16="http://schemas.microsoft.com/office/drawing/2014/main" id="{A7B21A54-9BA3-4EA9-B460-5A829ADD90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FA8F714-B9D8-488A-8CCA-E9948FF913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able 5">
            <a:extLst>
              <a:ext uri="{FF2B5EF4-FFF2-40B4-BE49-F238E27FC236}">
                <a16:creationId xmlns:a16="http://schemas.microsoft.com/office/drawing/2014/main" id="{F584E96F-E9C6-4924-B9DC-5E5A6AE9C546}"/>
              </a:ext>
            </a:extLst>
          </p:cNvPr>
          <p:cNvGraphicFramePr>
            <a:graphicFrameLocks noGrp="1"/>
          </p:cNvGraphicFramePr>
          <p:nvPr>
            <p:extLst>
              <p:ext uri="{D42A27DB-BD31-4B8C-83A1-F6EECF244321}">
                <p14:modId xmlns:p14="http://schemas.microsoft.com/office/powerpoint/2010/main" val="649230465"/>
              </p:ext>
            </p:extLst>
          </p:nvPr>
        </p:nvGraphicFramePr>
        <p:xfrm>
          <a:off x="1047565" y="946719"/>
          <a:ext cx="10115732" cy="4992441"/>
        </p:xfrm>
        <a:graphic>
          <a:graphicData uri="http://schemas.openxmlformats.org/drawingml/2006/table">
            <a:tbl>
              <a:tblPr firstRow="1" bandRow="1">
                <a:tableStyleId>{5C22544A-7EE6-4342-B048-85BDC9FD1C3A}</a:tableStyleId>
              </a:tblPr>
              <a:tblGrid>
                <a:gridCol w="1942649">
                  <a:extLst>
                    <a:ext uri="{9D8B030D-6E8A-4147-A177-3AD203B41FA5}">
                      <a16:colId xmlns:a16="http://schemas.microsoft.com/office/drawing/2014/main" val="2974544303"/>
                    </a:ext>
                  </a:extLst>
                </a:gridCol>
                <a:gridCol w="2210837">
                  <a:extLst>
                    <a:ext uri="{9D8B030D-6E8A-4147-A177-3AD203B41FA5}">
                      <a16:colId xmlns:a16="http://schemas.microsoft.com/office/drawing/2014/main" val="4138804023"/>
                    </a:ext>
                  </a:extLst>
                </a:gridCol>
                <a:gridCol w="1443979">
                  <a:extLst>
                    <a:ext uri="{9D8B030D-6E8A-4147-A177-3AD203B41FA5}">
                      <a16:colId xmlns:a16="http://schemas.microsoft.com/office/drawing/2014/main" val="3652698354"/>
                    </a:ext>
                  </a:extLst>
                </a:gridCol>
                <a:gridCol w="1279685">
                  <a:extLst>
                    <a:ext uri="{9D8B030D-6E8A-4147-A177-3AD203B41FA5}">
                      <a16:colId xmlns:a16="http://schemas.microsoft.com/office/drawing/2014/main" val="3555201674"/>
                    </a:ext>
                  </a:extLst>
                </a:gridCol>
                <a:gridCol w="834339">
                  <a:extLst>
                    <a:ext uri="{9D8B030D-6E8A-4147-A177-3AD203B41FA5}">
                      <a16:colId xmlns:a16="http://schemas.microsoft.com/office/drawing/2014/main" val="1296444611"/>
                    </a:ext>
                  </a:extLst>
                </a:gridCol>
                <a:gridCol w="637244">
                  <a:extLst>
                    <a:ext uri="{9D8B030D-6E8A-4147-A177-3AD203B41FA5}">
                      <a16:colId xmlns:a16="http://schemas.microsoft.com/office/drawing/2014/main" val="4045583687"/>
                    </a:ext>
                  </a:extLst>
                </a:gridCol>
                <a:gridCol w="1766999">
                  <a:extLst>
                    <a:ext uri="{9D8B030D-6E8A-4147-A177-3AD203B41FA5}">
                      <a16:colId xmlns:a16="http://schemas.microsoft.com/office/drawing/2014/main" val="471950575"/>
                    </a:ext>
                  </a:extLst>
                </a:gridCol>
              </a:tblGrid>
              <a:tr h="315866">
                <a:tc gridSpan="7">
                  <a:txBody>
                    <a:bodyPr/>
                    <a:lstStyle/>
                    <a:p>
                      <a:pPr algn="ctr"/>
                      <a:r>
                        <a:rPr lang="en-US" sz="1500"/>
                        <a:t>Pacific NW Federal Credit Union</a:t>
                      </a:r>
                    </a:p>
                  </a:txBody>
                  <a:tcPr marL="56969" marR="56969" marT="28485" marB="28485"/>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3241632002"/>
                  </a:ext>
                </a:extLst>
              </a:tr>
              <a:tr h="821571">
                <a:tc>
                  <a:txBody>
                    <a:bodyPr/>
                    <a:lstStyle/>
                    <a:p>
                      <a:r>
                        <a:rPr lang="en-US" sz="1500" b="1"/>
                        <a:t>Employee</a:t>
                      </a:r>
                    </a:p>
                    <a:p>
                      <a:r>
                        <a:rPr lang="en-US" sz="1500"/>
                        <a:t>Paycheck, Pete</a:t>
                      </a:r>
                    </a:p>
                  </a:txBody>
                  <a:tcPr marL="56969" marR="56969" marT="28485" marB="28485"/>
                </a:tc>
                <a:tc gridSpan="2">
                  <a:txBody>
                    <a:bodyPr/>
                    <a:lstStyle/>
                    <a:p>
                      <a:r>
                        <a:rPr lang="en-US" sz="1500" b="1" dirty="0"/>
                        <a:t>SSN/Employee </a:t>
                      </a:r>
                    </a:p>
                    <a:p>
                      <a:r>
                        <a:rPr lang="en-US" sz="1500" b="1" dirty="0"/>
                        <a:t>ID Number</a:t>
                      </a:r>
                    </a:p>
                    <a:p>
                      <a:r>
                        <a:rPr lang="en-US" sz="1500" dirty="0"/>
                        <a:t>123-45-6789</a:t>
                      </a:r>
                    </a:p>
                  </a:txBody>
                  <a:tcPr marL="56969" marR="56969" marT="28485" marB="28485"/>
                </a:tc>
                <a:tc hMerge="1">
                  <a:txBody>
                    <a:bodyPr/>
                    <a:lstStyle/>
                    <a:p>
                      <a:r>
                        <a:rPr lang="en-US" dirty="0"/>
                        <a:t>Check #</a:t>
                      </a:r>
                    </a:p>
                    <a:p>
                      <a:r>
                        <a:rPr lang="en-US" dirty="0"/>
                        <a:t>152</a:t>
                      </a:r>
                    </a:p>
                  </a:txBody>
                  <a:tcPr/>
                </a:tc>
                <a:tc gridSpan="2">
                  <a:txBody>
                    <a:bodyPr/>
                    <a:lstStyle/>
                    <a:p>
                      <a:r>
                        <a:rPr lang="en-US" sz="1500" b="1"/>
                        <a:t>Check #</a:t>
                      </a:r>
                    </a:p>
                    <a:p>
                      <a:r>
                        <a:rPr lang="en-US" sz="1500"/>
                        <a:t>152</a:t>
                      </a:r>
                    </a:p>
                  </a:txBody>
                  <a:tcPr marL="56969" marR="56969" marT="28485" marB="28485"/>
                </a:tc>
                <a:tc hMerge="1">
                  <a:txBody>
                    <a:bodyPr/>
                    <a:lstStyle/>
                    <a:p>
                      <a:r>
                        <a:rPr lang="en-US" dirty="0"/>
                        <a:t>Check Amount (Net Pay</a:t>
                      </a:r>
                    </a:p>
                  </a:txBody>
                  <a:tcPr/>
                </a:tc>
                <a:tc gridSpan="2">
                  <a:txBody>
                    <a:bodyPr/>
                    <a:lstStyle/>
                    <a:p>
                      <a:r>
                        <a:rPr lang="en-US" sz="1500" b="1"/>
                        <a:t>Check Amount (Net Pay)</a:t>
                      </a:r>
                    </a:p>
                    <a:p>
                      <a:r>
                        <a:rPr lang="en-US" sz="1500"/>
                        <a:t>$146.68</a:t>
                      </a:r>
                    </a:p>
                  </a:txBody>
                  <a:tcPr marL="56969" marR="56969" marT="28485" marB="28485"/>
                </a:tc>
                <a:tc hMerge="1">
                  <a:txBody>
                    <a:bodyPr/>
                    <a:lstStyle/>
                    <a:p>
                      <a:endParaRPr lang="en-US" dirty="0"/>
                    </a:p>
                  </a:txBody>
                  <a:tcPr/>
                </a:tc>
                <a:extLst>
                  <a:ext uri="{0D108BD9-81ED-4DB2-BD59-A6C34878D82A}">
                    <a16:rowId xmlns:a16="http://schemas.microsoft.com/office/drawing/2014/main" val="2021890172"/>
                  </a:ext>
                </a:extLst>
              </a:tr>
              <a:tr h="1580129">
                <a:tc>
                  <a:txBody>
                    <a:bodyPr/>
                    <a:lstStyle/>
                    <a:p>
                      <a:r>
                        <a:rPr lang="en-US" sz="1500" b="1"/>
                        <a:t>Employee Address</a:t>
                      </a:r>
                    </a:p>
                    <a:p>
                      <a:r>
                        <a:rPr lang="en-US" sz="1500"/>
                        <a:t>12005 NE Erin Way</a:t>
                      </a:r>
                    </a:p>
                    <a:p>
                      <a:r>
                        <a:rPr lang="en-US" sz="1500"/>
                        <a:t>Portland, OR 97220</a:t>
                      </a:r>
                    </a:p>
                  </a:txBody>
                  <a:tcPr marL="56969" marR="56969" marT="28485" marB="28485"/>
                </a:tc>
                <a:tc gridSpan="6">
                  <a:txBody>
                    <a:bodyPr/>
                    <a:lstStyle/>
                    <a:p>
                      <a:endParaRPr lang="en-US" sz="1500"/>
                    </a:p>
                  </a:txBody>
                  <a:tcPr marL="56969" marR="56969" marT="28485" marB="28485"/>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4273063266"/>
                  </a:ext>
                </a:extLst>
              </a:tr>
              <a:tr h="568719">
                <a:tc rowSpan="3">
                  <a:txBody>
                    <a:bodyPr/>
                    <a:lstStyle/>
                    <a:p>
                      <a:endParaRPr lang="en-US" sz="1500" dirty="0"/>
                    </a:p>
                  </a:txBody>
                  <a:tcPr marL="56969" marR="56969" marT="28485" marB="28485"/>
                </a:tc>
                <a:tc>
                  <a:txBody>
                    <a:bodyPr/>
                    <a:lstStyle/>
                    <a:p>
                      <a:r>
                        <a:rPr lang="en-US" sz="1500" b="1"/>
                        <a:t>Pay Type- </a:t>
                      </a:r>
                    </a:p>
                    <a:p>
                      <a:r>
                        <a:rPr lang="en-US" sz="1500" b="1"/>
                        <a:t>Gross Pay</a:t>
                      </a:r>
                    </a:p>
                  </a:txBody>
                  <a:tcPr marL="56969" marR="56969" marT="28485" marB="28485"/>
                </a:tc>
                <a:tc gridSpan="2">
                  <a:txBody>
                    <a:bodyPr/>
                    <a:lstStyle/>
                    <a:p>
                      <a:r>
                        <a:rPr lang="en-US" sz="1500" b="1"/>
                        <a:t>Deductions</a:t>
                      </a:r>
                    </a:p>
                  </a:txBody>
                  <a:tcPr marL="56969" marR="56969" marT="28485" marB="28485"/>
                </a:tc>
                <a:tc hMerge="1">
                  <a:txBody>
                    <a:bodyPr/>
                    <a:lstStyle/>
                    <a:p>
                      <a:endParaRPr lang="en-US" dirty="0"/>
                    </a:p>
                  </a:txBody>
                  <a:tcPr/>
                </a:tc>
                <a:tc gridSpan="2">
                  <a:txBody>
                    <a:bodyPr/>
                    <a:lstStyle/>
                    <a:p>
                      <a:r>
                        <a:rPr lang="en-US" sz="1500" b="1"/>
                        <a:t>Current</a:t>
                      </a:r>
                    </a:p>
                  </a:txBody>
                  <a:tcPr marL="56969" marR="56969" marT="28485" marB="28485"/>
                </a:tc>
                <a:tc hMerge="1">
                  <a:txBody>
                    <a:bodyPr/>
                    <a:lstStyle/>
                    <a:p>
                      <a:endParaRPr lang="en-US" dirty="0"/>
                    </a:p>
                  </a:txBody>
                  <a:tcPr/>
                </a:tc>
                <a:tc>
                  <a:txBody>
                    <a:bodyPr/>
                    <a:lstStyle/>
                    <a:p>
                      <a:r>
                        <a:rPr lang="en-US" sz="1500" b="1"/>
                        <a:t>Year-to-date</a:t>
                      </a:r>
                    </a:p>
                  </a:txBody>
                  <a:tcPr marL="56969" marR="56969" marT="28485" marB="28485"/>
                </a:tc>
                <a:extLst>
                  <a:ext uri="{0D108BD9-81ED-4DB2-BD59-A6C34878D82A}">
                    <a16:rowId xmlns:a16="http://schemas.microsoft.com/office/drawing/2014/main" val="1749501748"/>
                  </a:ext>
                </a:extLst>
              </a:tr>
              <a:tr h="1074424">
                <a:tc vMerge="1">
                  <a:txBody>
                    <a:bodyPr/>
                    <a:lstStyle/>
                    <a:p>
                      <a:endParaRPr lang="en-US"/>
                    </a:p>
                  </a:txBody>
                  <a:tcPr/>
                </a:tc>
                <a:tc>
                  <a:txBody>
                    <a:bodyPr/>
                    <a:lstStyle/>
                    <a:p>
                      <a:r>
                        <a:rPr lang="en-US" sz="1500"/>
                        <a:t>$180.00</a:t>
                      </a:r>
                    </a:p>
                  </a:txBody>
                  <a:tcPr marL="56969" marR="56969" marT="28485" marB="28485"/>
                </a:tc>
                <a:tc gridSpan="2">
                  <a:txBody>
                    <a:bodyPr/>
                    <a:lstStyle/>
                    <a:p>
                      <a:r>
                        <a:rPr lang="en-US" sz="1500"/>
                        <a:t>Federal Withholding</a:t>
                      </a:r>
                    </a:p>
                    <a:p>
                      <a:r>
                        <a:rPr lang="en-US" sz="1500"/>
                        <a:t>State Withholding</a:t>
                      </a:r>
                    </a:p>
                    <a:p>
                      <a:r>
                        <a:rPr lang="en-US" sz="1500"/>
                        <a:t>FICA</a:t>
                      </a:r>
                    </a:p>
                  </a:txBody>
                  <a:tcPr marL="56969" marR="56969" marT="28485" marB="28485"/>
                </a:tc>
                <a:tc hMerge="1">
                  <a:txBody>
                    <a:bodyPr/>
                    <a:lstStyle/>
                    <a:p>
                      <a:endParaRPr lang="en-US" dirty="0"/>
                    </a:p>
                  </a:txBody>
                  <a:tcPr/>
                </a:tc>
                <a:tc gridSpan="2">
                  <a:txBody>
                    <a:bodyPr/>
                    <a:lstStyle/>
                    <a:p>
                      <a:r>
                        <a:rPr lang="en-US" sz="1500"/>
                        <a:t>$14.10</a:t>
                      </a:r>
                    </a:p>
                    <a:p>
                      <a:r>
                        <a:rPr lang="en-US" sz="1500"/>
                        <a:t>$5.45</a:t>
                      </a:r>
                    </a:p>
                    <a:p>
                      <a:r>
                        <a:rPr lang="en-US" sz="1500"/>
                        <a:t>$13.77</a:t>
                      </a:r>
                    </a:p>
                  </a:txBody>
                  <a:tcPr marL="56969" marR="56969" marT="28485" marB="28485"/>
                </a:tc>
                <a:tc hMerge="1">
                  <a:txBody>
                    <a:bodyPr/>
                    <a:lstStyle/>
                    <a:p>
                      <a:endParaRPr lang="en-US" dirty="0"/>
                    </a:p>
                  </a:txBody>
                  <a:tcPr/>
                </a:tc>
                <a:tc>
                  <a:txBody>
                    <a:bodyPr/>
                    <a:lstStyle/>
                    <a:p>
                      <a:r>
                        <a:rPr lang="en-US" sz="1500" dirty="0"/>
                        <a:t>$296.10</a:t>
                      </a:r>
                    </a:p>
                    <a:p>
                      <a:r>
                        <a:rPr lang="en-US" sz="1500" dirty="0"/>
                        <a:t>$130.80</a:t>
                      </a:r>
                    </a:p>
                    <a:p>
                      <a:r>
                        <a:rPr lang="en-US" sz="1500" dirty="0"/>
                        <a:t>$330.48</a:t>
                      </a:r>
                    </a:p>
                  </a:txBody>
                  <a:tcPr marL="56969" marR="56969" marT="28485" marB="28485"/>
                </a:tc>
                <a:extLst>
                  <a:ext uri="{0D108BD9-81ED-4DB2-BD59-A6C34878D82A}">
                    <a16:rowId xmlns:a16="http://schemas.microsoft.com/office/drawing/2014/main" val="2702776409"/>
                  </a:ext>
                </a:extLst>
              </a:tr>
              <a:tr h="315866">
                <a:tc vMerge="1">
                  <a:txBody>
                    <a:bodyPr/>
                    <a:lstStyle/>
                    <a:p>
                      <a:endParaRPr lang="en-US" dirty="0"/>
                    </a:p>
                  </a:txBody>
                  <a:tcPr/>
                </a:tc>
                <a:tc>
                  <a:txBody>
                    <a:bodyPr/>
                    <a:lstStyle/>
                    <a:p>
                      <a:endParaRPr lang="en-US" sz="1500"/>
                    </a:p>
                  </a:txBody>
                  <a:tcPr marL="56969" marR="56969" marT="28485" marB="28485"/>
                </a:tc>
                <a:tc gridSpan="2">
                  <a:txBody>
                    <a:bodyPr/>
                    <a:lstStyle/>
                    <a:p>
                      <a:r>
                        <a:rPr lang="en-US" sz="1500" b="1"/>
                        <a:t>Totals</a:t>
                      </a:r>
                    </a:p>
                  </a:txBody>
                  <a:tcPr marL="56969" marR="56969" marT="28485" marB="28485"/>
                </a:tc>
                <a:tc hMerge="1">
                  <a:txBody>
                    <a:bodyPr/>
                    <a:lstStyle/>
                    <a:p>
                      <a:endParaRPr lang="en-US" dirty="0"/>
                    </a:p>
                  </a:txBody>
                  <a:tcPr/>
                </a:tc>
                <a:tc gridSpan="2">
                  <a:txBody>
                    <a:bodyPr/>
                    <a:lstStyle/>
                    <a:p>
                      <a:r>
                        <a:rPr lang="en-US" sz="1500"/>
                        <a:t>$33.32</a:t>
                      </a:r>
                    </a:p>
                  </a:txBody>
                  <a:tcPr marL="56969" marR="56969" marT="28485" marB="28485"/>
                </a:tc>
                <a:tc hMerge="1">
                  <a:txBody>
                    <a:bodyPr/>
                    <a:lstStyle/>
                    <a:p>
                      <a:endParaRPr lang="en-US" dirty="0"/>
                    </a:p>
                  </a:txBody>
                  <a:tcPr/>
                </a:tc>
                <a:tc>
                  <a:txBody>
                    <a:bodyPr/>
                    <a:lstStyle/>
                    <a:p>
                      <a:r>
                        <a:rPr lang="en-US" sz="1500"/>
                        <a:t>$757.38</a:t>
                      </a:r>
                    </a:p>
                  </a:txBody>
                  <a:tcPr marL="56969" marR="56969" marT="28485" marB="28485"/>
                </a:tc>
                <a:extLst>
                  <a:ext uri="{0D108BD9-81ED-4DB2-BD59-A6C34878D82A}">
                    <a16:rowId xmlns:a16="http://schemas.microsoft.com/office/drawing/2014/main" val="568740689"/>
                  </a:ext>
                </a:extLst>
              </a:tr>
              <a:tr h="315866">
                <a:tc gridSpan="7">
                  <a:txBody>
                    <a:bodyPr/>
                    <a:lstStyle/>
                    <a:p>
                      <a:pPr algn="ctr"/>
                      <a:r>
                        <a:rPr lang="en-US" sz="1500" b="1" dirty="0"/>
                        <a:t>Pay Period   </a:t>
                      </a:r>
                      <a:r>
                        <a:rPr lang="en-US" sz="1500" dirty="0"/>
                        <a:t>9/15/2020-9/29/2020</a:t>
                      </a:r>
                    </a:p>
                  </a:txBody>
                  <a:tcPr marL="56969" marR="56969" marT="28485" marB="28485"/>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3187108012"/>
                  </a:ext>
                </a:extLst>
              </a:tr>
            </a:tbl>
          </a:graphicData>
        </a:graphic>
      </p:graphicFrame>
      <p:pic>
        <p:nvPicPr>
          <p:cNvPr id="2" name="Picture 1" descr="Logo">
            <a:extLst>
              <a:ext uri="{FF2B5EF4-FFF2-40B4-BE49-F238E27FC236}">
                <a16:creationId xmlns:a16="http://schemas.microsoft.com/office/drawing/2014/main" id="{885975E5-08D2-B25D-D169-A1E87A5D564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17966" y="6459654"/>
            <a:ext cx="1328179" cy="316631"/>
          </a:xfrm>
          <a:prstGeom prst="rect">
            <a:avLst/>
          </a:prstGeom>
          <a:noFill/>
          <a:ln>
            <a:noFill/>
          </a:ln>
        </p:spPr>
      </p:pic>
    </p:spTree>
    <p:extLst>
      <p:ext uri="{BB962C8B-B14F-4D97-AF65-F5344CB8AC3E}">
        <p14:creationId xmlns:p14="http://schemas.microsoft.com/office/powerpoint/2010/main" val="5155871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Props1.xml><?xml version="1.0" encoding="utf-8"?>
<ds:datastoreItem xmlns:ds="http://schemas.openxmlformats.org/officeDocument/2006/customXml" ds:itemID="{DADE533C-9271-4146-891B-3C4A745526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6C2FA8-C5A4-44B8-9875-61B8DDD33040}">
  <ds:schemaRefs>
    <ds:schemaRef ds:uri="http://schemas.microsoft.com/sharepoint/v3/contenttype/forms"/>
  </ds:schemaRefs>
</ds:datastoreItem>
</file>

<file path=customXml/itemProps3.xml><?xml version="1.0" encoding="utf-8"?>
<ds:datastoreItem xmlns:ds="http://schemas.openxmlformats.org/officeDocument/2006/customXml" ds:itemID="{3E776807-A6D6-48FB-B6CE-68AFF82F1ECA}">
  <ds:schemaRefs>
    <ds:schemaRef ds:uri="http://purl.org/dc/terms/"/>
    <ds:schemaRef ds:uri="dc809939-901c-4e44-b75a-4ed6930e9425"/>
    <ds:schemaRef ds:uri="http://www.w3.org/XML/1998/namespace"/>
    <ds:schemaRef ds:uri="http://schemas.openxmlformats.org/package/2006/metadata/core-properties"/>
    <ds:schemaRef ds:uri="http://purl.org/dc/dcmitype/"/>
    <ds:schemaRef ds:uri="54ea286b-6133-493e-862c-ac240d2b25ff"/>
    <ds:schemaRef ds:uri="http://schemas.microsoft.com/office/infopath/2007/PartnerControls"/>
    <ds:schemaRef ds:uri="http://schemas.microsoft.com/office/2006/documentManagement/typ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Ion</Template>
  <TotalTime>91</TotalTime>
  <Words>613</Words>
  <Application>Microsoft Office PowerPoint</Application>
  <PresentationFormat>Widescreen</PresentationFormat>
  <Paragraphs>68</Paragraphs>
  <Slides>10</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Take-Home Pay</vt:lpstr>
      <vt:lpstr>PowerPoint Presentation</vt:lpstr>
      <vt:lpstr>What will you net? </vt:lpstr>
      <vt:lpstr>Gross Pay</vt:lpstr>
      <vt:lpstr>Deductions from your Paycheck</vt:lpstr>
      <vt:lpstr>PowerPoint Presentation</vt:lpstr>
      <vt:lpstr>How does your employer know how much to withhold? </vt:lpstr>
      <vt:lpstr>Exemptions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Take Home Pay</dc:title>
  <dc:creator>Kristin Mullady</dc:creator>
  <cp:lastModifiedBy>Julia Anderson</cp:lastModifiedBy>
  <cp:revision>48</cp:revision>
  <dcterms:created xsi:type="dcterms:W3CDTF">2020-04-01T18:35:22Z</dcterms:created>
  <dcterms:modified xsi:type="dcterms:W3CDTF">2025-04-09T19:28:52Z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