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256" r:id="rId5"/>
    <p:sldId id="259" r:id="rId6"/>
    <p:sldId id="260" r:id="rId7"/>
    <p:sldId id="268" r:id="rId8"/>
    <p:sldId id="269" r:id="rId9"/>
    <p:sldId id="257" r:id="rId10"/>
    <p:sldId id="258" r:id="rId11"/>
    <p:sldId id="261" r:id="rId12"/>
    <p:sldId id="262" r:id="rId13"/>
    <p:sldId id="264" r:id="rId14"/>
    <p:sldId id="271" r:id="rId15"/>
    <p:sldId id="265" r:id="rId16"/>
    <p:sldId id="266" r:id="rId17"/>
    <p:sldId id="267" r:id="rId18"/>
    <p:sldId id="270" r:id="rId19"/>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CF1A14-8CDF-4915-98AE-4FF11909BE2F}" v="16" dt="2025-01-31T04:07:02.1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22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9ee3eb7d-2b27-48a9-886d-d3a15ae2f35a" providerId="ADAL" clId="{53CF1A14-8CDF-4915-98AE-4FF11909BE2F}"/>
    <pc:docChg chg="undo custSel modSld">
      <pc:chgData name="Kristin Mullady" userId="9ee3eb7d-2b27-48a9-886d-d3a15ae2f35a" providerId="ADAL" clId="{53CF1A14-8CDF-4915-98AE-4FF11909BE2F}" dt="2025-01-31T04:07:00.677" v="273"/>
      <pc:docMkLst>
        <pc:docMk/>
      </pc:docMkLst>
      <pc:sldChg chg="addSp modSp">
        <pc:chgData name="Kristin Mullady" userId="9ee3eb7d-2b27-48a9-886d-d3a15ae2f35a" providerId="ADAL" clId="{53CF1A14-8CDF-4915-98AE-4FF11909BE2F}" dt="2025-01-31T04:06:33.252" v="265"/>
        <pc:sldMkLst>
          <pc:docMk/>
          <pc:sldMk cId="3768980534" sldId="257"/>
        </pc:sldMkLst>
        <pc:picChg chg="add mod">
          <ac:chgData name="Kristin Mullady" userId="9ee3eb7d-2b27-48a9-886d-d3a15ae2f35a" providerId="ADAL" clId="{53CF1A14-8CDF-4915-98AE-4FF11909BE2F}" dt="2025-01-31T04:06:33.252" v="265"/>
          <ac:picMkLst>
            <pc:docMk/>
            <pc:sldMk cId="3768980534" sldId="257"/>
            <ac:picMk id="2" creationId="{2CB5852E-73BB-FB4A-64BC-D53A258C4F8B}"/>
          </ac:picMkLst>
        </pc:picChg>
      </pc:sldChg>
      <pc:sldChg chg="addSp modSp">
        <pc:chgData name="Kristin Mullady" userId="9ee3eb7d-2b27-48a9-886d-d3a15ae2f35a" providerId="ADAL" clId="{53CF1A14-8CDF-4915-98AE-4FF11909BE2F}" dt="2025-01-31T04:06:37.007" v="266"/>
        <pc:sldMkLst>
          <pc:docMk/>
          <pc:sldMk cId="511366101" sldId="258"/>
        </pc:sldMkLst>
        <pc:picChg chg="add mod">
          <ac:chgData name="Kristin Mullady" userId="9ee3eb7d-2b27-48a9-886d-d3a15ae2f35a" providerId="ADAL" clId="{53CF1A14-8CDF-4915-98AE-4FF11909BE2F}" dt="2025-01-31T04:06:37.007" v="266"/>
          <ac:picMkLst>
            <pc:docMk/>
            <pc:sldMk cId="511366101" sldId="258"/>
            <ac:picMk id="4" creationId="{DB616771-661F-FEA9-E808-428BF2FBE5CD}"/>
          </ac:picMkLst>
        </pc:picChg>
      </pc:sldChg>
      <pc:sldChg chg="addSp modSp mod">
        <pc:chgData name="Kristin Mullady" userId="9ee3eb7d-2b27-48a9-886d-d3a15ae2f35a" providerId="ADAL" clId="{53CF1A14-8CDF-4915-98AE-4FF11909BE2F}" dt="2025-01-31T03:41:44.135" v="12" actId="20577"/>
        <pc:sldMkLst>
          <pc:docMk/>
          <pc:sldMk cId="2898115138" sldId="259"/>
        </pc:sldMkLst>
        <pc:spChg chg="mod">
          <ac:chgData name="Kristin Mullady" userId="9ee3eb7d-2b27-48a9-886d-d3a15ae2f35a" providerId="ADAL" clId="{53CF1A14-8CDF-4915-98AE-4FF11909BE2F}" dt="2025-01-31T03:40:51.789" v="4" actId="14100"/>
          <ac:spMkLst>
            <pc:docMk/>
            <pc:sldMk cId="2898115138" sldId="259"/>
            <ac:spMk id="2" creationId="{1E35A1ED-837A-429D-B381-C3FF4025BA72}"/>
          </ac:spMkLst>
        </pc:spChg>
        <pc:spChg chg="mod">
          <ac:chgData name="Kristin Mullady" userId="9ee3eb7d-2b27-48a9-886d-d3a15ae2f35a" providerId="ADAL" clId="{53CF1A14-8CDF-4915-98AE-4FF11909BE2F}" dt="2025-01-31T03:41:44.135" v="12" actId="20577"/>
          <ac:spMkLst>
            <pc:docMk/>
            <pc:sldMk cId="2898115138" sldId="259"/>
            <ac:spMk id="3" creationId="{81FF5B6A-2911-4890-98AD-0BD09FF9B7A6}"/>
          </ac:spMkLst>
        </pc:spChg>
        <pc:picChg chg="add mod">
          <ac:chgData name="Kristin Mullady" userId="9ee3eb7d-2b27-48a9-886d-d3a15ae2f35a" providerId="ADAL" clId="{53CF1A14-8CDF-4915-98AE-4FF11909BE2F}" dt="2025-01-31T03:40:24.452" v="2" actId="1076"/>
          <ac:picMkLst>
            <pc:docMk/>
            <pc:sldMk cId="2898115138" sldId="259"/>
            <ac:picMk id="1026" creationId="{EC494049-6811-9CD5-E3AD-F72FAF5ECCB5}"/>
          </ac:picMkLst>
        </pc:picChg>
      </pc:sldChg>
      <pc:sldChg chg="addSp modSp">
        <pc:chgData name="Kristin Mullady" userId="9ee3eb7d-2b27-48a9-886d-d3a15ae2f35a" providerId="ADAL" clId="{53CF1A14-8CDF-4915-98AE-4FF11909BE2F}" dt="2025-01-31T03:40:34.984" v="3"/>
        <pc:sldMkLst>
          <pc:docMk/>
          <pc:sldMk cId="4034115000" sldId="260"/>
        </pc:sldMkLst>
        <pc:picChg chg="add mod">
          <ac:chgData name="Kristin Mullady" userId="9ee3eb7d-2b27-48a9-886d-d3a15ae2f35a" providerId="ADAL" clId="{53CF1A14-8CDF-4915-98AE-4FF11909BE2F}" dt="2025-01-31T03:40:34.984" v="3"/>
          <ac:picMkLst>
            <pc:docMk/>
            <pc:sldMk cId="4034115000" sldId="260"/>
            <ac:picMk id="5" creationId="{FBBBE659-4EF6-539B-4E60-E85234B872B8}"/>
          </ac:picMkLst>
        </pc:picChg>
      </pc:sldChg>
      <pc:sldChg chg="addSp modSp">
        <pc:chgData name="Kristin Mullady" userId="9ee3eb7d-2b27-48a9-886d-d3a15ae2f35a" providerId="ADAL" clId="{53CF1A14-8CDF-4915-98AE-4FF11909BE2F}" dt="2025-01-31T04:06:41.241" v="267"/>
        <pc:sldMkLst>
          <pc:docMk/>
          <pc:sldMk cId="3716159659" sldId="261"/>
        </pc:sldMkLst>
        <pc:picChg chg="add mod">
          <ac:chgData name="Kristin Mullady" userId="9ee3eb7d-2b27-48a9-886d-d3a15ae2f35a" providerId="ADAL" clId="{53CF1A14-8CDF-4915-98AE-4FF11909BE2F}" dt="2025-01-31T04:06:41.241" v="267"/>
          <ac:picMkLst>
            <pc:docMk/>
            <pc:sldMk cId="3716159659" sldId="261"/>
            <ac:picMk id="2" creationId="{3FA0B983-E812-B72C-0B52-936A65E9EEEE}"/>
          </ac:picMkLst>
        </pc:picChg>
      </pc:sldChg>
      <pc:sldChg chg="addSp modSp">
        <pc:chgData name="Kristin Mullady" userId="9ee3eb7d-2b27-48a9-886d-d3a15ae2f35a" providerId="ADAL" clId="{53CF1A14-8CDF-4915-98AE-4FF11909BE2F}" dt="2025-01-31T04:06:44.455" v="268"/>
        <pc:sldMkLst>
          <pc:docMk/>
          <pc:sldMk cId="1360080776" sldId="262"/>
        </pc:sldMkLst>
        <pc:picChg chg="add mod">
          <ac:chgData name="Kristin Mullady" userId="9ee3eb7d-2b27-48a9-886d-d3a15ae2f35a" providerId="ADAL" clId="{53CF1A14-8CDF-4915-98AE-4FF11909BE2F}" dt="2025-01-31T04:06:44.455" v="268"/>
          <ac:picMkLst>
            <pc:docMk/>
            <pc:sldMk cId="1360080776" sldId="262"/>
            <ac:picMk id="5" creationId="{72754689-63D1-44D6-B5EE-38C36AAA6A8C}"/>
          </ac:picMkLst>
        </pc:picChg>
      </pc:sldChg>
      <pc:sldChg chg="addSp delSp modSp mod setBg delAnim">
        <pc:chgData name="Kristin Mullady" userId="9ee3eb7d-2b27-48a9-886d-d3a15ae2f35a" providerId="ADAL" clId="{53CF1A14-8CDF-4915-98AE-4FF11909BE2F}" dt="2025-01-31T04:06:47.061" v="269"/>
        <pc:sldMkLst>
          <pc:docMk/>
          <pc:sldMk cId="1580826278" sldId="264"/>
        </pc:sldMkLst>
        <pc:spChg chg="mod">
          <ac:chgData name="Kristin Mullady" userId="9ee3eb7d-2b27-48a9-886d-d3a15ae2f35a" providerId="ADAL" clId="{53CF1A14-8CDF-4915-98AE-4FF11909BE2F}" dt="2025-01-31T04:03:07.538" v="262" actId="255"/>
          <ac:spMkLst>
            <pc:docMk/>
            <pc:sldMk cId="1580826278" sldId="264"/>
            <ac:spMk id="2" creationId="{9A6EF31E-5F99-4D69-8502-D068CAF216D5}"/>
          </ac:spMkLst>
        </pc:spChg>
        <pc:spChg chg="mod ord">
          <ac:chgData name="Kristin Mullady" userId="9ee3eb7d-2b27-48a9-886d-d3a15ae2f35a" providerId="ADAL" clId="{53CF1A14-8CDF-4915-98AE-4FF11909BE2F}" dt="2025-01-31T04:02:59.186" v="261" actId="255"/>
          <ac:spMkLst>
            <pc:docMk/>
            <pc:sldMk cId="1580826278" sldId="264"/>
            <ac:spMk id="3" creationId="{0E9C5B18-1EEB-41EE-8418-222A269FCE7A}"/>
          </ac:spMkLst>
        </pc:spChg>
        <pc:spChg chg="del mod">
          <ac:chgData name="Kristin Mullady" userId="9ee3eb7d-2b27-48a9-886d-d3a15ae2f35a" providerId="ADAL" clId="{53CF1A14-8CDF-4915-98AE-4FF11909BE2F}" dt="2025-01-31T03:54:29.722" v="20"/>
          <ac:spMkLst>
            <pc:docMk/>
            <pc:sldMk cId="1580826278" sldId="264"/>
            <ac:spMk id="10" creationId="{11827CED-1164-4103-BB86-1B29BBEA3740}"/>
          </ac:spMkLst>
        </pc:spChg>
        <pc:spChg chg="mod ord">
          <ac:chgData name="Kristin Mullady" userId="9ee3eb7d-2b27-48a9-886d-d3a15ae2f35a" providerId="ADAL" clId="{53CF1A14-8CDF-4915-98AE-4FF11909BE2F}" dt="2025-01-31T04:02:39.894" v="257" actId="1076"/>
          <ac:spMkLst>
            <pc:docMk/>
            <pc:sldMk cId="1580826278" sldId="264"/>
            <ac:spMk id="13" creationId="{E85AC8B5-100A-4201-85B3-A6AA93E1C6CA}"/>
          </ac:spMkLst>
        </pc:spChg>
        <pc:spChg chg="add">
          <ac:chgData name="Kristin Mullady" userId="9ee3eb7d-2b27-48a9-886d-d3a15ae2f35a" providerId="ADAL" clId="{53CF1A14-8CDF-4915-98AE-4FF11909BE2F}" dt="2025-01-31T04:00:40.077" v="251" actId="26606"/>
          <ac:spMkLst>
            <pc:docMk/>
            <pc:sldMk cId="1580826278" sldId="264"/>
            <ac:spMk id="18" creationId="{F13C74B1-5B17-4795-BED0-7140497B445A}"/>
          </ac:spMkLst>
        </pc:spChg>
        <pc:spChg chg="add">
          <ac:chgData name="Kristin Mullady" userId="9ee3eb7d-2b27-48a9-886d-d3a15ae2f35a" providerId="ADAL" clId="{53CF1A14-8CDF-4915-98AE-4FF11909BE2F}" dt="2025-01-31T04:00:40.077" v="251" actId="26606"/>
          <ac:spMkLst>
            <pc:docMk/>
            <pc:sldMk cId="1580826278" sldId="264"/>
            <ac:spMk id="20" creationId="{D4974D33-8DC5-464E-8C6D-BE58F0669C17}"/>
          </ac:spMkLst>
        </pc:spChg>
        <pc:picChg chg="del">
          <ac:chgData name="Kristin Mullady" userId="9ee3eb7d-2b27-48a9-886d-d3a15ae2f35a" providerId="ADAL" clId="{53CF1A14-8CDF-4915-98AE-4FF11909BE2F}" dt="2025-01-31T03:52:09.267" v="13" actId="478"/>
          <ac:picMkLst>
            <pc:docMk/>
            <pc:sldMk cId="1580826278" sldId="264"/>
            <ac:picMk id="4" creationId="{A5511173-DC54-4688-BF50-C514854C928F}"/>
          </ac:picMkLst>
        </pc:picChg>
        <pc:picChg chg="add mod">
          <ac:chgData name="Kristin Mullady" userId="9ee3eb7d-2b27-48a9-886d-d3a15ae2f35a" providerId="ADAL" clId="{53CF1A14-8CDF-4915-98AE-4FF11909BE2F}" dt="2025-01-31T04:00:48.611" v="252" actId="1076"/>
          <ac:picMkLst>
            <pc:docMk/>
            <pc:sldMk cId="1580826278" sldId="264"/>
            <ac:picMk id="6" creationId="{92B3BD3F-7B5D-11A9-5DC6-63FFE99F1C0B}"/>
          </ac:picMkLst>
        </pc:picChg>
        <pc:picChg chg="add mod">
          <ac:chgData name="Kristin Mullady" userId="9ee3eb7d-2b27-48a9-886d-d3a15ae2f35a" providerId="ADAL" clId="{53CF1A14-8CDF-4915-98AE-4FF11909BE2F}" dt="2025-01-31T04:06:47.061" v="269"/>
          <ac:picMkLst>
            <pc:docMk/>
            <pc:sldMk cId="1580826278" sldId="264"/>
            <ac:picMk id="7" creationId="{CFEDE573-A32E-91DE-8D2F-4CDA24A768FE}"/>
          </ac:picMkLst>
        </pc:picChg>
        <pc:picChg chg="del">
          <ac:chgData name="Kristin Mullady" userId="9ee3eb7d-2b27-48a9-886d-d3a15ae2f35a" providerId="ADAL" clId="{53CF1A14-8CDF-4915-98AE-4FF11909BE2F}" dt="2025-01-31T03:52:11.445" v="14" actId="478"/>
          <ac:picMkLst>
            <pc:docMk/>
            <pc:sldMk cId="1580826278" sldId="264"/>
            <ac:picMk id="11" creationId="{1EB4DBB1-F8B0-4FE4-B374-034333DA0BC9}"/>
          </ac:picMkLst>
        </pc:picChg>
      </pc:sldChg>
      <pc:sldChg chg="addSp modSp">
        <pc:chgData name="Kristin Mullady" userId="9ee3eb7d-2b27-48a9-886d-d3a15ae2f35a" providerId="ADAL" clId="{53CF1A14-8CDF-4915-98AE-4FF11909BE2F}" dt="2025-01-31T04:06:52.354" v="271"/>
        <pc:sldMkLst>
          <pc:docMk/>
          <pc:sldMk cId="1314451022" sldId="265"/>
        </pc:sldMkLst>
        <pc:picChg chg="add mod">
          <ac:chgData name="Kristin Mullady" userId="9ee3eb7d-2b27-48a9-886d-d3a15ae2f35a" providerId="ADAL" clId="{53CF1A14-8CDF-4915-98AE-4FF11909BE2F}" dt="2025-01-31T04:06:52.354" v="271"/>
          <ac:picMkLst>
            <pc:docMk/>
            <pc:sldMk cId="1314451022" sldId="265"/>
            <ac:picMk id="4" creationId="{872955D0-C400-C361-0AF6-3B216A8BE9AF}"/>
          </ac:picMkLst>
        </pc:picChg>
      </pc:sldChg>
      <pc:sldChg chg="addSp modSp">
        <pc:chgData name="Kristin Mullady" userId="9ee3eb7d-2b27-48a9-886d-d3a15ae2f35a" providerId="ADAL" clId="{53CF1A14-8CDF-4915-98AE-4FF11909BE2F}" dt="2025-01-31T04:06:57.394" v="272"/>
        <pc:sldMkLst>
          <pc:docMk/>
          <pc:sldMk cId="1257629485" sldId="266"/>
        </pc:sldMkLst>
        <pc:picChg chg="add mod">
          <ac:chgData name="Kristin Mullady" userId="9ee3eb7d-2b27-48a9-886d-d3a15ae2f35a" providerId="ADAL" clId="{53CF1A14-8CDF-4915-98AE-4FF11909BE2F}" dt="2025-01-31T04:06:57.394" v="272"/>
          <ac:picMkLst>
            <pc:docMk/>
            <pc:sldMk cId="1257629485" sldId="266"/>
            <ac:picMk id="4" creationId="{6B48E2CF-5B0A-009B-C823-756ADEF2EA6F}"/>
          </ac:picMkLst>
        </pc:picChg>
      </pc:sldChg>
      <pc:sldChg chg="addSp modSp">
        <pc:chgData name="Kristin Mullady" userId="9ee3eb7d-2b27-48a9-886d-d3a15ae2f35a" providerId="ADAL" clId="{53CF1A14-8CDF-4915-98AE-4FF11909BE2F}" dt="2025-01-31T04:07:00.677" v="273"/>
        <pc:sldMkLst>
          <pc:docMk/>
          <pc:sldMk cId="875896326" sldId="267"/>
        </pc:sldMkLst>
        <pc:picChg chg="add mod">
          <ac:chgData name="Kristin Mullady" userId="9ee3eb7d-2b27-48a9-886d-d3a15ae2f35a" providerId="ADAL" clId="{53CF1A14-8CDF-4915-98AE-4FF11909BE2F}" dt="2025-01-31T04:07:00.677" v="273"/>
          <ac:picMkLst>
            <pc:docMk/>
            <pc:sldMk cId="875896326" sldId="267"/>
            <ac:picMk id="3" creationId="{383FFEFF-DB6A-EB25-1BBE-8F2B577ACFC8}"/>
          </ac:picMkLst>
        </pc:picChg>
      </pc:sldChg>
      <pc:sldChg chg="addSp modSp">
        <pc:chgData name="Kristin Mullady" userId="9ee3eb7d-2b27-48a9-886d-d3a15ae2f35a" providerId="ADAL" clId="{53CF1A14-8CDF-4915-98AE-4FF11909BE2F}" dt="2025-01-31T04:06:26.416" v="263"/>
        <pc:sldMkLst>
          <pc:docMk/>
          <pc:sldMk cId="4014984266" sldId="268"/>
        </pc:sldMkLst>
        <pc:picChg chg="add mod">
          <ac:chgData name="Kristin Mullady" userId="9ee3eb7d-2b27-48a9-886d-d3a15ae2f35a" providerId="ADAL" clId="{53CF1A14-8CDF-4915-98AE-4FF11909BE2F}" dt="2025-01-31T04:06:26.416" v="263"/>
          <ac:picMkLst>
            <pc:docMk/>
            <pc:sldMk cId="4014984266" sldId="268"/>
            <ac:picMk id="2" creationId="{4DE9D672-7E26-3CD8-7779-45031CB4CE4D}"/>
          </ac:picMkLst>
        </pc:picChg>
      </pc:sldChg>
      <pc:sldChg chg="addSp modSp">
        <pc:chgData name="Kristin Mullady" userId="9ee3eb7d-2b27-48a9-886d-d3a15ae2f35a" providerId="ADAL" clId="{53CF1A14-8CDF-4915-98AE-4FF11909BE2F}" dt="2025-01-31T04:06:30.484" v="264"/>
        <pc:sldMkLst>
          <pc:docMk/>
          <pc:sldMk cId="1477202822" sldId="269"/>
        </pc:sldMkLst>
        <pc:picChg chg="add mod">
          <ac:chgData name="Kristin Mullady" userId="9ee3eb7d-2b27-48a9-886d-d3a15ae2f35a" providerId="ADAL" clId="{53CF1A14-8CDF-4915-98AE-4FF11909BE2F}" dt="2025-01-31T04:06:30.484" v="264"/>
          <ac:picMkLst>
            <pc:docMk/>
            <pc:sldMk cId="1477202822" sldId="269"/>
            <ac:picMk id="4" creationId="{7D2AEDA2-6D9E-B205-FECB-1D4D66494F6F}"/>
          </ac:picMkLst>
        </pc:picChg>
      </pc:sldChg>
      <pc:sldChg chg="addSp modSp">
        <pc:chgData name="Kristin Mullady" userId="9ee3eb7d-2b27-48a9-886d-d3a15ae2f35a" providerId="ADAL" clId="{53CF1A14-8CDF-4915-98AE-4FF11909BE2F}" dt="2025-01-31T04:06:49.624" v="270"/>
        <pc:sldMkLst>
          <pc:docMk/>
          <pc:sldMk cId="2058092665" sldId="271"/>
        </pc:sldMkLst>
        <pc:picChg chg="add mod">
          <ac:chgData name="Kristin Mullady" userId="9ee3eb7d-2b27-48a9-886d-d3a15ae2f35a" providerId="ADAL" clId="{53CF1A14-8CDF-4915-98AE-4FF11909BE2F}" dt="2025-01-31T04:06:49.624" v="270"/>
          <ac:picMkLst>
            <pc:docMk/>
            <pc:sldMk cId="2058092665" sldId="271"/>
            <ac:picMk id="3" creationId="{2693C7EF-D6F2-5BB6-37A5-8C91AD98A47D}"/>
          </ac:picMkLst>
        </pc:picChg>
      </pc:sldChg>
    </pc:docChg>
  </pc:docChgLst>
  <pc:docChgLst>
    <pc:chgData name="Kristin Mullady" userId="9ee3eb7d-2b27-48a9-886d-d3a15ae2f35a" providerId="ADAL" clId="{8236B133-0DF2-400C-B271-EB474DA227CB}"/>
    <pc:docChg chg="undo custSel addSld modSld sldOrd">
      <pc:chgData name="Kristin Mullady" userId="9ee3eb7d-2b27-48a9-886d-d3a15ae2f35a" providerId="ADAL" clId="{8236B133-0DF2-400C-B271-EB474DA227CB}" dt="2021-04-08T19:29:07.015" v="4623" actId="478"/>
      <pc:docMkLst>
        <pc:docMk/>
      </pc:docMkLst>
      <pc:sldChg chg="addSp delSp modSp mod setBg">
        <pc:chgData name="Kristin Mullady" userId="9ee3eb7d-2b27-48a9-886d-d3a15ae2f35a" providerId="ADAL" clId="{8236B133-0DF2-400C-B271-EB474DA227CB}" dt="2021-03-24T19:00:27.672" v="1860" actId="20577"/>
        <pc:sldMkLst>
          <pc:docMk/>
          <pc:sldMk cId="109857222" sldId="256"/>
        </pc:sldMkLst>
      </pc:sldChg>
      <pc:sldChg chg="addSp delSp modSp new mod ord setBg">
        <pc:chgData name="Kristin Mullady" userId="9ee3eb7d-2b27-48a9-886d-d3a15ae2f35a" providerId="ADAL" clId="{8236B133-0DF2-400C-B271-EB474DA227CB}" dt="2021-03-31T20:28:55.769" v="4450"/>
        <pc:sldMkLst>
          <pc:docMk/>
          <pc:sldMk cId="3768980534" sldId="257"/>
        </pc:sldMkLst>
      </pc:sldChg>
      <pc:sldChg chg="addSp modSp new mod ord setBg">
        <pc:chgData name="Kristin Mullady" userId="9ee3eb7d-2b27-48a9-886d-d3a15ae2f35a" providerId="ADAL" clId="{8236B133-0DF2-400C-B271-EB474DA227CB}" dt="2021-03-31T20:29:07.730" v="4452"/>
        <pc:sldMkLst>
          <pc:docMk/>
          <pc:sldMk cId="511366101" sldId="258"/>
        </pc:sldMkLst>
      </pc:sldChg>
      <pc:sldChg chg="addSp modSp new mod setBg">
        <pc:chgData name="Kristin Mullady" userId="9ee3eb7d-2b27-48a9-886d-d3a15ae2f35a" providerId="ADAL" clId="{8236B133-0DF2-400C-B271-EB474DA227CB}" dt="2021-03-24T18:02:08.441" v="959" actId="113"/>
        <pc:sldMkLst>
          <pc:docMk/>
          <pc:sldMk cId="2898115138" sldId="259"/>
        </pc:sldMkLst>
      </pc:sldChg>
      <pc:sldChg chg="addSp delSp modSp add mod">
        <pc:chgData name="Kristin Mullady" userId="9ee3eb7d-2b27-48a9-886d-d3a15ae2f35a" providerId="ADAL" clId="{8236B133-0DF2-400C-B271-EB474DA227CB}" dt="2021-03-24T18:06:53.543" v="1090" actId="20577"/>
        <pc:sldMkLst>
          <pc:docMk/>
          <pc:sldMk cId="4034115000" sldId="260"/>
        </pc:sldMkLst>
      </pc:sldChg>
      <pc:sldChg chg="addSp delSp modSp new mod setBg">
        <pc:chgData name="Kristin Mullady" userId="9ee3eb7d-2b27-48a9-886d-d3a15ae2f35a" providerId="ADAL" clId="{8236B133-0DF2-400C-B271-EB474DA227CB}" dt="2021-03-30T16:03:06.358" v="2907" actId="20577"/>
        <pc:sldMkLst>
          <pc:docMk/>
          <pc:sldMk cId="3716159659" sldId="261"/>
        </pc:sldMkLst>
      </pc:sldChg>
      <pc:sldChg chg="addSp modSp new mod setBg">
        <pc:chgData name="Kristin Mullady" userId="9ee3eb7d-2b27-48a9-886d-d3a15ae2f35a" providerId="ADAL" clId="{8236B133-0DF2-400C-B271-EB474DA227CB}" dt="2021-03-24T18:37:25.253" v="1854" actId="20577"/>
        <pc:sldMkLst>
          <pc:docMk/>
          <pc:sldMk cId="1360080776" sldId="262"/>
        </pc:sldMkLst>
      </pc:sldChg>
      <pc:sldChg chg="addSp delSp modSp new mod ord setBg">
        <pc:chgData name="Kristin Mullady" userId="9ee3eb7d-2b27-48a9-886d-d3a15ae2f35a" providerId="ADAL" clId="{8236B133-0DF2-400C-B271-EB474DA227CB}" dt="2021-04-05T21:51:06.222" v="4565"/>
        <pc:sldMkLst>
          <pc:docMk/>
          <pc:sldMk cId="1144545588" sldId="263"/>
        </pc:sldMkLst>
      </pc:sldChg>
      <pc:sldChg chg="addSp delSp modSp new mod ord modAnim">
        <pc:chgData name="Kristin Mullady" userId="9ee3eb7d-2b27-48a9-886d-d3a15ae2f35a" providerId="ADAL" clId="{8236B133-0DF2-400C-B271-EB474DA227CB}" dt="2021-03-24T18:35:35.036" v="1845" actId="1076"/>
        <pc:sldMkLst>
          <pc:docMk/>
          <pc:sldMk cId="1580826278" sldId="264"/>
        </pc:sldMkLst>
      </pc:sldChg>
      <pc:sldChg chg="addSp delSp modSp new mod setBg">
        <pc:chgData name="Kristin Mullady" userId="9ee3eb7d-2b27-48a9-886d-d3a15ae2f35a" providerId="ADAL" clId="{8236B133-0DF2-400C-B271-EB474DA227CB}" dt="2021-03-31T19:56:23.203" v="4203" actId="1076"/>
        <pc:sldMkLst>
          <pc:docMk/>
          <pc:sldMk cId="1314451022" sldId="265"/>
        </pc:sldMkLst>
      </pc:sldChg>
      <pc:sldChg chg="addSp delSp modSp new mod setBg">
        <pc:chgData name="Kristin Mullady" userId="9ee3eb7d-2b27-48a9-886d-d3a15ae2f35a" providerId="ADAL" clId="{8236B133-0DF2-400C-B271-EB474DA227CB}" dt="2021-04-06T21:16:56.572" v="4621" actId="20577"/>
        <pc:sldMkLst>
          <pc:docMk/>
          <pc:sldMk cId="1257629485" sldId="266"/>
        </pc:sldMkLst>
      </pc:sldChg>
      <pc:sldChg chg="addSp delSp modSp new mod">
        <pc:chgData name="Kristin Mullady" userId="9ee3eb7d-2b27-48a9-886d-d3a15ae2f35a" providerId="ADAL" clId="{8236B133-0DF2-400C-B271-EB474DA227CB}" dt="2021-04-08T19:29:07.015" v="4623" actId="478"/>
        <pc:sldMkLst>
          <pc:docMk/>
          <pc:sldMk cId="875896326" sldId="267"/>
        </pc:sldMkLst>
      </pc:sldChg>
      <pc:sldChg chg="addSp delSp modSp new mod setBg">
        <pc:chgData name="Kristin Mullady" userId="9ee3eb7d-2b27-48a9-886d-d3a15ae2f35a" providerId="ADAL" clId="{8236B133-0DF2-400C-B271-EB474DA227CB}" dt="2021-03-30T16:02:49.030" v="2899" actId="1076"/>
        <pc:sldMkLst>
          <pc:docMk/>
          <pc:sldMk cId="4014984266" sldId="268"/>
        </pc:sldMkLst>
      </pc:sldChg>
      <pc:sldChg chg="modSp new mod ord">
        <pc:chgData name="Kristin Mullady" userId="9ee3eb7d-2b27-48a9-886d-d3a15ae2f35a" providerId="ADAL" clId="{8236B133-0DF2-400C-B271-EB474DA227CB}" dt="2021-03-31T20:30:45.707" v="4561" actId="20577"/>
        <pc:sldMkLst>
          <pc:docMk/>
          <pc:sldMk cId="1477202822" sldId="269"/>
        </pc:sldMkLst>
      </pc:sldChg>
      <pc:sldChg chg="delSp modSp add mod ord">
        <pc:chgData name="Kristin Mullady" userId="9ee3eb7d-2b27-48a9-886d-d3a15ae2f35a" providerId="ADAL" clId="{8236B133-0DF2-400C-B271-EB474DA227CB}" dt="2021-04-05T21:51:19.774" v="4570" actId="478"/>
        <pc:sldMkLst>
          <pc:docMk/>
          <pc:sldMk cId="701944712" sldId="270"/>
        </pc:sldMkLst>
      </pc:sldChg>
    </pc:docChg>
  </pc:docChgLst>
  <pc:docChgLst>
    <pc:chgData name="Kristin Mullady" userId="9ee3eb7d-2b27-48a9-886d-d3a15ae2f35a" providerId="ADAL" clId="{BF51739A-331A-4683-822C-292A1348A353}"/>
    <pc:docChg chg="undo redo custSel addSld delSld modSld modNotesMaster">
      <pc:chgData name="Kristin Mullady" userId="9ee3eb7d-2b27-48a9-886d-d3a15ae2f35a" providerId="ADAL" clId="{BF51739A-331A-4683-822C-292A1348A353}" dt="2023-05-09T19:23:03.539" v="655"/>
      <pc:docMkLst>
        <pc:docMk/>
      </pc:docMkLst>
      <pc:sldChg chg="addSp delSp modSp mod">
        <pc:chgData name="Kristin Mullady" userId="9ee3eb7d-2b27-48a9-886d-d3a15ae2f35a" providerId="ADAL" clId="{BF51739A-331A-4683-822C-292A1348A353}" dt="2021-09-07T22:00:24.986" v="369" actId="20577"/>
        <pc:sldMkLst>
          <pc:docMk/>
          <pc:sldMk cId="511366101" sldId="258"/>
        </pc:sldMkLst>
      </pc:sldChg>
      <pc:sldChg chg="modSp mod">
        <pc:chgData name="Kristin Mullady" userId="9ee3eb7d-2b27-48a9-886d-d3a15ae2f35a" providerId="ADAL" clId="{BF51739A-331A-4683-822C-292A1348A353}" dt="2021-09-07T21:56:11.769" v="323" actId="20577"/>
        <pc:sldMkLst>
          <pc:docMk/>
          <pc:sldMk cId="2898115138" sldId="259"/>
        </pc:sldMkLst>
      </pc:sldChg>
      <pc:sldChg chg="modSp mod">
        <pc:chgData name="Kristin Mullady" userId="9ee3eb7d-2b27-48a9-886d-d3a15ae2f35a" providerId="ADAL" clId="{BF51739A-331A-4683-822C-292A1348A353}" dt="2021-07-29T17:40:45.971" v="1" actId="20577"/>
        <pc:sldMkLst>
          <pc:docMk/>
          <pc:sldMk cId="3716159659" sldId="261"/>
        </pc:sldMkLst>
      </pc:sldChg>
      <pc:sldChg chg="del">
        <pc:chgData name="Kristin Mullady" userId="9ee3eb7d-2b27-48a9-886d-d3a15ae2f35a" providerId="ADAL" clId="{BF51739A-331A-4683-822C-292A1348A353}" dt="2021-09-07T22:02:03.698" v="370" actId="2696"/>
        <pc:sldMkLst>
          <pc:docMk/>
          <pc:sldMk cId="1144545588" sldId="263"/>
        </pc:sldMkLst>
      </pc:sldChg>
      <pc:sldChg chg="addSp modSp mod">
        <pc:chgData name="Kristin Mullady" userId="9ee3eb7d-2b27-48a9-886d-d3a15ae2f35a" providerId="ADAL" clId="{BF51739A-331A-4683-822C-292A1348A353}" dt="2021-09-08T17:32:27.458" v="632" actId="1076"/>
        <pc:sldMkLst>
          <pc:docMk/>
          <pc:sldMk cId="1580826278" sldId="264"/>
        </pc:sldMkLst>
      </pc:sldChg>
      <pc:sldChg chg="modSp mod">
        <pc:chgData name="Kristin Mullady" userId="9ee3eb7d-2b27-48a9-886d-d3a15ae2f35a" providerId="ADAL" clId="{BF51739A-331A-4683-822C-292A1348A353}" dt="2021-09-07T22:04:42.762" v="404" actId="20577"/>
        <pc:sldMkLst>
          <pc:docMk/>
          <pc:sldMk cId="1257629485" sldId="266"/>
        </pc:sldMkLst>
      </pc:sldChg>
      <pc:sldChg chg="modSp mod">
        <pc:chgData name="Kristin Mullady" userId="9ee3eb7d-2b27-48a9-886d-d3a15ae2f35a" providerId="ADAL" clId="{BF51739A-331A-4683-822C-292A1348A353}" dt="2021-09-07T21:57:22.071" v="327" actId="1076"/>
        <pc:sldMkLst>
          <pc:docMk/>
          <pc:sldMk cId="4014984266" sldId="268"/>
        </pc:sldMkLst>
      </pc:sldChg>
      <pc:sldChg chg="addSp delSp modSp mod setBg setClrOvrMap">
        <pc:chgData name="Kristin Mullady" userId="9ee3eb7d-2b27-48a9-886d-d3a15ae2f35a" providerId="ADAL" clId="{BF51739A-331A-4683-822C-292A1348A353}" dt="2021-09-08T17:34:19.904" v="654" actId="14100"/>
        <pc:sldMkLst>
          <pc:docMk/>
          <pc:sldMk cId="1477202822" sldId="269"/>
        </pc:sldMkLst>
      </pc:sldChg>
      <pc:sldChg chg="addSp delSp modSp new mod setBg">
        <pc:chgData name="Kristin Mullady" userId="9ee3eb7d-2b27-48a9-886d-d3a15ae2f35a" providerId="ADAL" clId="{BF51739A-331A-4683-822C-292A1348A353}" dt="2021-09-08T15:03:04.983" v="510" actId="1076"/>
        <pc:sldMkLst>
          <pc:docMk/>
          <pc:sldMk cId="2058092665" sldId="271"/>
        </pc:sldMkLst>
      </pc:sldChg>
    </pc:docChg>
  </pc:docChgLst>
  <pc:docChgLst>
    <pc:chgData name="Kristin Mullady" userId="S::kristinm@pnwfcu.org::9ee3eb7d-2b27-48a9-886d-d3a15ae2f35a" providerId="AD" clId="Web-{C34ADE3F-7280-4DF3-A6D7-EC268C6C68D2}"/>
    <pc:docChg chg="modSld">
      <pc:chgData name="Kristin Mullady" userId="S::kristinm@pnwfcu.org::9ee3eb7d-2b27-48a9-886d-d3a15ae2f35a" providerId="AD" clId="Web-{C34ADE3F-7280-4DF3-A6D7-EC268C6C68D2}" dt="2021-09-07T21:21:29.847" v="18" actId="20577"/>
      <pc:docMkLst>
        <pc:docMk/>
      </pc:docMkLst>
      <pc:sldChg chg="modSp">
        <pc:chgData name="Kristin Mullady" userId="S::kristinm@pnwfcu.org::9ee3eb7d-2b27-48a9-886d-d3a15ae2f35a" providerId="AD" clId="Web-{C34ADE3F-7280-4DF3-A6D7-EC268C6C68D2}" dt="2021-09-07T21:21:29.847" v="18" actId="20577"/>
        <pc:sldMkLst>
          <pc:docMk/>
          <pc:sldMk cId="2898115138" sldId="25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5D05256E-E769-47E1-90E8-0881AA0B1E1E}" type="datetimeFigureOut">
              <a:rPr lang="en-US" smtClean="0"/>
              <a:t>1/30/2025</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FB686549-C9CC-45F9-822B-B99DEF657F6F}" type="slidenum">
              <a:rPr lang="en-US" smtClean="0"/>
              <a:t>‹#›</a:t>
            </a:fld>
            <a:endParaRPr lang="en-US"/>
          </a:p>
        </p:txBody>
      </p:sp>
    </p:spTree>
    <p:extLst>
      <p:ext uri="{BB962C8B-B14F-4D97-AF65-F5344CB8AC3E}">
        <p14:creationId xmlns:p14="http://schemas.microsoft.com/office/powerpoint/2010/main" val="1072620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1/30/2025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investopedia.com/articles/exchangetradedfunds/08/etf-mutual-fund-difference.asp"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publicdomainpictures.net/en/view-image.php?image=261472&amp;picture=realtor-real-estate-real-estate"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1848465" y="3029423"/>
            <a:ext cx="8495070" cy="1190900"/>
          </a:xfrm>
        </p:spPr>
        <p:txBody>
          <a:bodyPr anchor="b">
            <a:normAutofit/>
          </a:bodyPr>
          <a:lstStyle/>
          <a:p>
            <a:r>
              <a:rPr lang="en-US">
                <a:solidFill>
                  <a:srgbClr val="FFFFFF"/>
                </a:solidFill>
              </a:rPr>
              <a:t>Risk vs. Reward</a:t>
            </a:r>
          </a:p>
        </p:txBody>
      </p:sp>
      <p:sp>
        <p:nvSpPr>
          <p:cNvPr id="3" name="Subtitle 2"/>
          <p:cNvSpPr>
            <a:spLocks noGrp="1"/>
          </p:cNvSpPr>
          <p:nvPr>
            <p:ph type="subTitle" idx="1"/>
          </p:nvPr>
        </p:nvSpPr>
        <p:spPr>
          <a:xfrm>
            <a:off x="1848465" y="4279483"/>
            <a:ext cx="8495070" cy="904005"/>
          </a:xfrm>
        </p:spPr>
        <p:txBody>
          <a:bodyPr>
            <a:normAutofit/>
          </a:bodyPr>
          <a:lstStyle/>
          <a:p>
            <a:r>
              <a:rPr lang="en-US">
                <a:solidFill>
                  <a:srgbClr val="FFFFFF"/>
                </a:solidFill>
              </a:rPr>
              <a:t>Investment contains risks. </a:t>
            </a:r>
          </a:p>
          <a:p>
            <a:r>
              <a:rPr lang="en-US">
                <a:solidFill>
                  <a:srgbClr val="FFFFFF"/>
                </a:solidFill>
              </a:rPr>
              <a:t>Let’s talk about how to assess those risks.</a:t>
            </a:r>
          </a:p>
        </p:txBody>
      </p:sp>
      <p:sp>
        <p:nvSpPr>
          <p:cNvPr id="16" name="Oval 10">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914" y="889251"/>
            <a:ext cx="2140172" cy="2140172"/>
          </a:xfrm>
          <a:prstGeom prst="ellipse">
            <a:avLst/>
          </a:prstGeom>
          <a:solidFill>
            <a:srgbClr val="FFFFFF"/>
          </a:solidFill>
          <a:ln w="19050">
            <a:solidFill>
              <a:srgbClr val="009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16F85F0E-DB84-4DAF-A344-5961499EA495}"/>
              </a:ext>
            </a:extLst>
          </p:cNvPr>
          <p:cNvPicPr>
            <a:picLocks noChangeAspect="1"/>
          </p:cNvPicPr>
          <p:nvPr/>
        </p:nvPicPr>
        <p:blipFill>
          <a:blip r:embed="rId2"/>
          <a:stretch>
            <a:fillRect/>
          </a:stretch>
        </p:blipFill>
        <p:spPr>
          <a:xfrm>
            <a:off x="5337115" y="1779365"/>
            <a:ext cx="1517772" cy="359946"/>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A6EF31E-5F99-4D69-8502-D068CAF216D5}"/>
              </a:ext>
            </a:extLst>
          </p:cNvPr>
          <p:cNvSpPr txBox="1"/>
          <p:nvPr/>
        </p:nvSpPr>
        <p:spPr>
          <a:xfrm>
            <a:off x="640080" y="325369"/>
            <a:ext cx="4368602" cy="1956841"/>
          </a:xfrm>
          <a:prstGeom prst="rect">
            <a:avLst/>
          </a:prstGeom>
        </p:spPr>
        <p:txBody>
          <a:bodyPr vert="horz" lIns="91440" tIns="45720" rIns="91440" bIns="45720" rtlCol="0" anchor="b">
            <a:noAutofit/>
          </a:bodyPr>
          <a:lstStyle/>
          <a:p>
            <a:pPr>
              <a:lnSpc>
                <a:spcPct val="90000"/>
              </a:lnSpc>
              <a:spcBef>
                <a:spcPct val="0"/>
              </a:spcBef>
              <a:spcAft>
                <a:spcPts val="600"/>
              </a:spcAft>
            </a:pPr>
            <a:r>
              <a:rPr lang="en-US" sz="3600" dirty="0">
                <a:latin typeface="+mj-lt"/>
                <a:ea typeface="+mj-ea"/>
                <a:cs typeface="+mj-cs"/>
              </a:rPr>
              <a:t>Learn about two investment options for diversification: Mutual Funds and ETFs: </a:t>
            </a:r>
          </a:p>
        </p:txBody>
      </p:sp>
      <p:sp>
        <p:nvSpPr>
          <p:cNvPr id="2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E9C5B18-1EEB-41EE-8418-222A269FCE7A}"/>
              </a:ext>
            </a:extLst>
          </p:cNvPr>
          <p:cNvSpPr>
            <a:spLocks noGrp="1"/>
          </p:cNvSpPr>
          <p:nvPr>
            <p:ph idx="1"/>
          </p:nvPr>
        </p:nvSpPr>
        <p:spPr>
          <a:xfrm>
            <a:off x="640080" y="2872899"/>
            <a:ext cx="4243589" cy="3320668"/>
          </a:xfrm>
        </p:spPr>
        <p:txBody>
          <a:bodyPr vert="horz" lIns="91440" tIns="45720" rIns="91440" bIns="45720" rtlCol="0">
            <a:normAutofit/>
          </a:bodyPr>
          <a:lstStyle/>
          <a:p>
            <a:pPr marL="0" indent="0">
              <a:buNone/>
            </a:pPr>
            <a:r>
              <a:rPr lang="en-US" dirty="0"/>
              <a:t>Watch the video at the link below! </a:t>
            </a:r>
          </a:p>
          <a:p>
            <a:pPr marL="0" indent="0">
              <a:buNone/>
            </a:pPr>
            <a:r>
              <a:rPr lang="en-US" dirty="0">
                <a:hlinkClick r:id="rId2"/>
              </a:rPr>
              <a:t>Mutual Fund vs. ETF: What's the Difference?</a:t>
            </a:r>
            <a:endParaRPr lang="en-US" dirty="0"/>
          </a:p>
          <a:p>
            <a:pPr marL="0"/>
            <a:endParaRPr lang="en-US" sz="2200" dirty="0"/>
          </a:p>
          <a:p>
            <a:pPr marL="0"/>
            <a:endParaRPr lang="en-US" sz="2200" dirty="0"/>
          </a:p>
        </p:txBody>
      </p:sp>
      <p:pic>
        <p:nvPicPr>
          <p:cNvPr id="6" name="Picture 5">
            <a:extLst>
              <a:ext uri="{FF2B5EF4-FFF2-40B4-BE49-F238E27FC236}">
                <a16:creationId xmlns:a16="http://schemas.microsoft.com/office/drawing/2014/main" id="{92B3BD3F-7B5D-11A9-5DC6-63FFE99F1C0B}"/>
              </a:ext>
            </a:extLst>
          </p:cNvPr>
          <p:cNvPicPr>
            <a:picLocks noChangeAspect="1"/>
          </p:cNvPicPr>
          <p:nvPr/>
        </p:nvPicPr>
        <p:blipFill>
          <a:blip r:embed="rId3"/>
          <a:srcRect l="19238" r="21081"/>
          <a:stretch/>
        </p:blipFill>
        <p:spPr>
          <a:xfrm>
            <a:off x="5365481" y="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13" name="TextBox 12">
            <a:extLst>
              <a:ext uri="{FF2B5EF4-FFF2-40B4-BE49-F238E27FC236}">
                <a16:creationId xmlns:a16="http://schemas.microsoft.com/office/drawing/2014/main" id="{E85AC8B5-100A-4201-85B3-A6AA93E1C6CA}"/>
              </a:ext>
            </a:extLst>
          </p:cNvPr>
          <p:cNvSpPr txBox="1"/>
          <p:nvPr/>
        </p:nvSpPr>
        <p:spPr>
          <a:xfrm>
            <a:off x="0" y="6548427"/>
            <a:ext cx="7420235" cy="258532"/>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Full link: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2"/>
              </a:rPr>
              <a:t>https://www.investopedia.com/articles/exchangetradedfunds/08/etf-mutual-fund-difference.asp</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7" name="Picture 2" descr="Logo">
            <a:extLst>
              <a:ext uri="{FF2B5EF4-FFF2-40B4-BE49-F238E27FC236}">
                <a16:creationId xmlns:a16="http://schemas.microsoft.com/office/drawing/2014/main" id="{CFEDE573-A32E-91DE-8D2F-4CDA24A768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826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63CE49-B151-41F5-B2D8-59B0CD96462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Risk vs. Reward Chart for Investments</a:t>
            </a:r>
          </a:p>
        </p:txBody>
      </p:sp>
      <p:pic>
        <p:nvPicPr>
          <p:cNvPr id="4" name="Content Placeholder 3">
            <a:extLst>
              <a:ext uri="{FF2B5EF4-FFF2-40B4-BE49-F238E27FC236}">
                <a16:creationId xmlns:a16="http://schemas.microsoft.com/office/drawing/2014/main" id="{1AD1C664-72F8-48F1-B488-008AA6613533}"/>
              </a:ext>
            </a:extLst>
          </p:cNvPr>
          <p:cNvPicPr>
            <a:picLocks noGrp="1" noChangeAspect="1"/>
          </p:cNvPicPr>
          <p:nvPr>
            <p:ph idx="1"/>
          </p:nvPr>
        </p:nvPicPr>
        <p:blipFill rotWithShape="1">
          <a:blip r:embed="rId2"/>
          <a:srcRect l="4270" t="8118" r="8804" b="3029"/>
          <a:stretch/>
        </p:blipFill>
        <p:spPr>
          <a:xfrm>
            <a:off x="4297681" y="91440"/>
            <a:ext cx="7802880" cy="6492239"/>
          </a:xfrm>
          <a:prstGeom prst="rect">
            <a:avLst/>
          </a:prstGeom>
        </p:spPr>
      </p:pic>
      <p:sp>
        <p:nvSpPr>
          <p:cNvPr id="5" name="TextBox 4">
            <a:extLst>
              <a:ext uri="{FF2B5EF4-FFF2-40B4-BE49-F238E27FC236}">
                <a16:creationId xmlns:a16="http://schemas.microsoft.com/office/drawing/2014/main" id="{9E3F9517-6E3F-4E2D-82B3-8FEA6B9E12DD}"/>
              </a:ext>
            </a:extLst>
          </p:cNvPr>
          <p:cNvSpPr txBox="1"/>
          <p:nvPr/>
        </p:nvSpPr>
        <p:spPr>
          <a:xfrm>
            <a:off x="7381101" y="3712519"/>
            <a:ext cx="2697343" cy="338554"/>
          </a:xfrm>
          <a:prstGeom prst="rect">
            <a:avLst/>
          </a:prstGeom>
          <a:noFill/>
        </p:spPr>
        <p:txBody>
          <a:bodyPr wrap="square" rtlCol="0">
            <a:spAutoFit/>
          </a:bodyPr>
          <a:lstStyle/>
          <a:p>
            <a:pPr algn="r"/>
            <a:r>
              <a:rPr lang="en-US" sz="1600">
                <a:latin typeface="+mj-lt"/>
              </a:rPr>
              <a:t>(Real Estate Investment Trusts)</a:t>
            </a:r>
          </a:p>
        </p:txBody>
      </p:sp>
      <p:pic>
        <p:nvPicPr>
          <p:cNvPr id="3" name="Picture 2" descr="Logo">
            <a:extLst>
              <a:ext uri="{FF2B5EF4-FFF2-40B4-BE49-F238E27FC236}">
                <a16:creationId xmlns:a16="http://schemas.microsoft.com/office/drawing/2014/main" id="{2693C7EF-D6F2-5BB6-37A5-8C91AD98A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092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A29779-9BB9-4847-83A8-179B2C456593}"/>
              </a:ext>
            </a:extLst>
          </p:cNvPr>
          <p:cNvSpPr>
            <a:spLocks noGrp="1"/>
          </p:cNvSpPr>
          <p:nvPr>
            <p:ph type="title"/>
          </p:nvPr>
        </p:nvSpPr>
        <p:spPr>
          <a:xfrm>
            <a:off x="525272" y="335280"/>
            <a:ext cx="5251316" cy="1807305"/>
          </a:xfrm>
        </p:spPr>
        <p:txBody>
          <a:bodyPr>
            <a:normAutofit/>
          </a:bodyPr>
          <a:lstStyle/>
          <a:p>
            <a:r>
              <a:rPr lang="en-US"/>
              <a:t>Risk vs. Reward Game</a:t>
            </a:r>
          </a:p>
        </p:txBody>
      </p:sp>
      <p:sp>
        <p:nvSpPr>
          <p:cNvPr id="3" name="Content Placeholder 2">
            <a:extLst>
              <a:ext uri="{FF2B5EF4-FFF2-40B4-BE49-F238E27FC236}">
                <a16:creationId xmlns:a16="http://schemas.microsoft.com/office/drawing/2014/main" id="{A8C71730-53A2-4529-BC36-B2EE6CEEFD65}"/>
              </a:ext>
            </a:extLst>
          </p:cNvPr>
          <p:cNvSpPr>
            <a:spLocks noGrp="1"/>
          </p:cNvSpPr>
          <p:nvPr>
            <p:ph idx="1"/>
          </p:nvPr>
        </p:nvSpPr>
        <p:spPr>
          <a:xfrm>
            <a:off x="528320" y="1676400"/>
            <a:ext cx="5434466" cy="4846320"/>
          </a:xfrm>
        </p:spPr>
        <p:txBody>
          <a:bodyPr>
            <a:noAutofit/>
          </a:bodyPr>
          <a:lstStyle/>
          <a:p>
            <a:pPr marL="0" indent="0">
              <a:buNone/>
            </a:pPr>
            <a:r>
              <a:rPr lang="en-US" sz="2400"/>
              <a:t>In finance, risk vs. reward (or return) is the idea that the amount of potential return is proportional to the amount of risk taken in a financial investment.</a:t>
            </a:r>
          </a:p>
          <a:p>
            <a:pPr marL="0" indent="0">
              <a:buNone/>
            </a:pPr>
            <a:r>
              <a:rPr lang="en-US" sz="2400"/>
              <a:t>In this game you will make decisions based on risk.</a:t>
            </a:r>
          </a:p>
          <a:p>
            <a:pPr marL="0" indent="0">
              <a:buNone/>
            </a:pPr>
            <a:r>
              <a:rPr lang="en-US" sz="2400"/>
              <a:t>Goal? To end up with the most points! In the real world of investment points = money! </a:t>
            </a:r>
          </a:p>
          <a:p>
            <a:pPr marL="0" indent="0">
              <a:buNone/>
            </a:pPr>
            <a:r>
              <a:rPr lang="en-US" sz="2400"/>
              <a:t>We will play the game several times so you can try different strategies.</a:t>
            </a:r>
          </a:p>
        </p:txBody>
      </p:sp>
      <p:pic>
        <p:nvPicPr>
          <p:cNvPr id="27" name="Picture 26" descr="Graph on document with pen">
            <a:extLst>
              <a:ext uri="{FF2B5EF4-FFF2-40B4-BE49-F238E27FC236}">
                <a16:creationId xmlns:a16="http://schemas.microsoft.com/office/drawing/2014/main" id="{FE889193-AA2E-487B-8A4F-5CFB1DBBBBB4}"/>
              </a:ext>
            </a:extLst>
          </p:cNvPr>
          <p:cNvPicPr>
            <a:picLocks noChangeAspect="1"/>
          </p:cNvPicPr>
          <p:nvPr/>
        </p:nvPicPr>
        <p:blipFill rotWithShape="1">
          <a:blip r:embed="rId2"/>
          <a:srcRect l="27759" r="14203"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4" name="Picture 2" descr="Logo">
            <a:extLst>
              <a:ext uri="{FF2B5EF4-FFF2-40B4-BE49-F238E27FC236}">
                <a16:creationId xmlns:a16="http://schemas.microsoft.com/office/drawing/2014/main" id="{872955D0-C400-C361-0AF6-3B216A8BE9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451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7">
            <a:extLst>
              <a:ext uri="{FF2B5EF4-FFF2-40B4-BE49-F238E27FC236}">
                <a16:creationId xmlns:a16="http://schemas.microsoft.com/office/drawing/2014/main" id="{17718681-A12E-49D6-9925-DD7C68176D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9">
            <a:extLst>
              <a:ext uri="{FF2B5EF4-FFF2-40B4-BE49-F238E27FC236}">
                <a16:creationId xmlns:a16="http://schemas.microsoft.com/office/drawing/2014/main" id="{FBD77573-9EF2-4C35-8285-A1CF6FBB0E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511704" cy="6858000"/>
          </a:xfrm>
          <a:custGeom>
            <a:avLst/>
            <a:gdLst>
              <a:gd name="connsiteX0" fmla="*/ 5511704 w 5511704"/>
              <a:gd name="connsiteY0" fmla="*/ 0 h 6886576"/>
              <a:gd name="connsiteX1" fmla="*/ 1008599 w 5511704"/>
              <a:gd name="connsiteY1" fmla="*/ 0 h 6886576"/>
              <a:gd name="connsiteX2" fmla="*/ 1310975 w 5511704"/>
              <a:gd name="connsiteY2" fmla="*/ 110728 h 6886576"/>
              <a:gd name="connsiteX3" fmla="*/ 1267362 w 5511704"/>
              <a:gd name="connsiteY3" fmla="*/ 135731 h 6886576"/>
              <a:gd name="connsiteX4" fmla="*/ 1005692 w 5511704"/>
              <a:gd name="connsiteY4" fmla="*/ 71437 h 6886576"/>
              <a:gd name="connsiteX5" fmla="*/ 953358 w 5511704"/>
              <a:gd name="connsiteY5" fmla="*/ 89297 h 6886576"/>
              <a:gd name="connsiteX6" fmla="*/ 979525 w 5511704"/>
              <a:gd name="connsiteY6" fmla="*/ 164307 h 6886576"/>
              <a:gd name="connsiteX7" fmla="*/ 1092915 w 5511704"/>
              <a:gd name="connsiteY7" fmla="*/ 192882 h 6886576"/>
              <a:gd name="connsiteX8" fmla="*/ 1270270 w 5511704"/>
              <a:gd name="connsiteY8" fmla="*/ 375047 h 6886576"/>
              <a:gd name="connsiteX9" fmla="*/ 1002784 w 5511704"/>
              <a:gd name="connsiteY9" fmla="*/ 353615 h 6886576"/>
              <a:gd name="connsiteX10" fmla="*/ 956265 w 5511704"/>
              <a:gd name="connsiteY10" fmla="*/ 396479 h 6886576"/>
              <a:gd name="connsiteX11" fmla="*/ 938820 w 5511704"/>
              <a:gd name="connsiteY11" fmla="*/ 453629 h 6886576"/>
              <a:gd name="connsiteX12" fmla="*/ 860319 w 5511704"/>
              <a:gd name="connsiteY12" fmla="*/ 360759 h 6886576"/>
              <a:gd name="connsiteX13" fmla="*/ 793447 w 5511704"/>
              <a:gd name="connsiteY13" fmla="*/ 335757 h 6886576"/>
              <a:gd name="connsiteX14" fmla="*/ 773095 w 5511704"/>
              <a:gd name="connsiteY14" fmla="*/ 417910 h 6886576"/>
              <a:gd name="connsiteX15" fmla="*/ 834151 w 5511704"/>
              <a:gd name="connsiteY15" fmla="*/ 507206 h 6886576"/>
              <a:gd name="connsiteX16" fmla="*/ 996969 w 5511704"/>
              <a:gd name="connsiteY16" fmla="*/ 560785 h 6886576"/>
              <a:gd name="connsiteX17" fmla="*/ 822522 w 5511704"/>
              <a:gd name="connsiteY17" fmla="*/ 560785 h 6886576"/>
              <a:gd name="connsiteX18" fmla="*/ 621908 w 5511704"/>
              <a:gd name="connsiteY18" fmla="*/ 525066 h 6886576"/>
              <a:gd name="connsiteX19" fmla="*/ 409664 w 5511704"/>
              <a:gd name="connsiteY19" fmla="*/ 535781 h 6886576"/>
              <a:gd name="connsiteX20" fmla="*/ 209049 w 5511704"/>
              <a:gd name="connsiteY20" fmla="*/ 464344 h 6886576"/>
              <a:gd name="connsiteX21" fmla="*/ 5527 w 5511704"/>
              <a:gd name="connsiteY21" fmla="*/ 467916 h 6886576"/>
              <a:gd name="connsiteX22" fmla="*/ 906838 w 5511704"/>
              <a:gd name="connsiteY22" fmla="*/ 914400 h 6886576"/>
              <a:gd name="connsiteX23" fmla="*/ 863226 w 5511704"/>
              <a:gd name="connsiteY23" fmla="*/ 925116 h 6886576"/>
              <a:gd name="connsiteX24" fmla="*/ 805077 w 5511704"/>
              <a:gd name="connsiteY24" fmla="*/ 953691 h 6886576"/>
              <a:gd name="connsiteX25" fmla="*/ 848689 w 5511704"/>
              <a:gd name="connsiteY25" fmla="*/ 1010841 h 6886576"/>
              <a:gd name="connsiteX26" fmla="*/ 1084193 w 5511704"/>
              <a:gd name="connsiteY26" fmla="*/ 1117997 h 6886576"/>
              <a:gd name="connsiteX27" fmla="*/ 1142342 w 5511704"/>
              <a:gd name="connsiteY27" fmla="*/ 1225153 h 6886576"/>
              <a:gd name="connsiteX28" fmla="*/ 1069655 w 5511704"/>
              <a:gd name="connsiteY28" fmla="*/ 1214438 h 6886576"/>
              <a:gd name="connsiteX29" fmla="*/ 1005692 w 5511704"/>
              <a:gd name="connsiteY29" fmla="*/ 1235869 h 6886576"/>
              <a:gd name="connsiteX30" fmla="*/ 1031858 w 5511704"/>
              <a:gd name="connsiteY30" fmla="*/ 1371600 h 6886576"/>
              <a:gd name="connsiteX31" fmla="*/ 1366216 w 5511704"/>
              <a:gd name="connsiteY31" fmla="*/ 1546622 h 6886576"/>
              <a:gd name="connsiteX32" fmla="*/ 1395290 w 5511704"/>
              <a:gd name="connsiteY32" fmla="*/ 1603772 h 6886576"/>
              <a:gd name="connsiteX33" fmla="*/ 1354586 w 5511704"/>
              <a:gd name="connsiteY33" fmla="*/ 1643063 h 6886576"/>
              <a:gd name="connsiteX34" fmla="*/ 1247011 w 5511704"/>
              <a:gd name="connsiteY34" fmla="*/ 1664494 h 6886576"/>
              <a:gd name="connsiteX35" fmla="*/ 1398198 w 5511704"/>
              <a:gd name="connsiteY35" fmla="*/ 1857375 h 6886576"/>
              <a:gd name="connsiteX36" fmla="*/ 1453440 w 5511704"/>
              <a:gd name="connsiteY36" fmla="*/ 1910954 h 6886576"/>
              <a:gd name="connsiteX37" fmla="*/ 1549386 w 5511704"/>
              <a:gd name="connsiteY37" fmla="*/ 1993106 h 6886576"/>
              <a:gd name="connsiteX38" fmla="*/ 1549386 w 5511704"/>
              <a:gd name="connsiteY38" fmla="*/ 2021681 h 6886576"/>
              <a:gd name="connsiteX39" fmla="*/ 1421458 w 5511704"/>
              <a:gd name="connsiteY39" fmla="*/ 2110978 h 6886576"/>
              <a:gd name="connsiteX40" fmla="*/ 1188861 w 5511704"/>
              <a:gd name="connsiteY40" fmla="*/ 2085976 h 6886576"/>
              <a:gd name="connsiteX41" fmla="*/ 1531941 w 5511704"/>
              <a:gd name="connsiteY41" fmla="*/ 2218135 h 6886576"/>
              <a:gd name="connsiteX42" fmla="*/ 421293 w 5511704"/>
              <a:gd name="connsiteY42" fmla="*/ 1900238 h 6886576"/>
              <a:gd name="connsiteX43" fmla="*/ 491072 w 5511704"/>
              <a:gd name="connsiteY43" fmla="*/ 1982391 h 6886576"/>
              <a:gd name="connsiteX44" fmla="*/ 880671 w 5511704"/>
              <a:gd name="connsiteY44" fmla="*/ 2200276 h 6886576"/>
              <a:gd name="connsiteX45" fmla="*/ 991154 w 5511704"/>
              <a:gd name="connsiteY45" fmla="*/ 2336007 h 6886576"/>
              <a:gd name="connsiteX46" fmla="*/ 1107453 w 5511704"/>
              <a:gd name="connsiteY46" fmla="*/ 2411016 h 6886576"/>
              <a:gd name="connsiteX47" fmla="*/ 1270270 w 5511704"/>
              <a:gd name="connsiteY47" fmla="*/ 2411016 h 6886576"/>
              <a:gd name="connsiteX48" fmla="*/ 1386568 w 5511704"/>
              <a:gd name="connsiteY48" fmla="*/ 2528889 h 6886576"/>
              <a:gd name="connsiteX49" fmla="*/ 1267362 w 5511704"/>
              <a:gd name="connsiteY49" fmla="*/ 2553891 h 6886576"/>
              <a:gd name="connsiteX50" fmla="*/ 1127805 w 5511704"/>
              <a:gd name="connsiteY50" fmla="*/ 2536032 h 6886576"/>
              <a:gd name="connsiteX51" fmla="*/ 970802 w 5511704"/>
              <a:gd name="connsiteY51" fmla="*/ 2575322 h 6886576"/>
              <a:gd name="connsiteX52" fmla="*/ 825429 w 5511704"/>
              <a:gd name="connsiteY52" fmla="*/ 2543176 h 6886576"/>
              <a:gd name="connsiteX53" fmla="*/ 650982 w 5511704"/>
              <a:gd name="connsiteY53" fmla="*/ 2564607 h 6886576"/>
              <a:gd name="connsiteX54" fmla="*/ 595740 w 5511704"/>
              <a:gd name="connsiteY54" fmla="*/ 2703909 h 6886576"/>
              <a:gd name="connsiteX55" fmla="*/ 578296 w 5511704"/>
              <a:gd name="connsiteY55" fmla="*/ 2714626 h 6886576"/>
              <a:gd name="connsiteX56" fmla="*/ 255568 w 5511704"/>
              <a:gd name="connsiteY56" fmla="*/ 2936081 h 6886576"/>
              <a:gd name="connsiteX57" fmla="*/ 165437 w 5511704"/>
              <a:gd name="connsiteY57" fmla="*/ 2953941 h 6886576"/>
              <a:gd name="connsiteX58" fmla="*/ 697501 w 5511704"/>
              <a:gd name="connsiteY58" fmla="*/ 3343275 h 6886576"/>
              <a:gd name="connsiteX59" fmla="*/ 339884 w 5511704"/>
              <a:gd name="connsiteY59" fmla="*/ 3243263 h 6886576"/>
              <a:gd name="connsiteX60" fmla="*/ 290458 w 5511704"/>
              <a:gd name="connsiteY60" fmla="*/ 3407569 h 6886576"/>
              <a:gd name="connsiteX61" fmla="*/ 459090 w 5511704"/>
              <a:gd name="connsiteY61" fmla="*/ 3554016 h 6886576"/>
              <a:gd name="connsiteX62" fmla="*/ 520147 w 5511704"/>
              <a:gd name="connsiteY62" fmla="*/ 3843338 h 6886576"/>
              <a:gd name="connsiteX63" fmla="*/ 491072 w 5511704"/>
              <a:gd name="connsiteY63" fmla="*/ 4107657 h 6886576"/>
              <a:gd name="connsiteX64" fmla="*/ 418386 w 5511704"/>
              <a:gd name="connsiteY64" fmla="*/ 4189810 h 6886576"/>
              <a:gd name="connsiteX65" fmla="*/ 313718 w 5511704"/>
              <a:gd name="connsiteY65" fmla="*/ 4339829 h 6886576"/>
              <a:gd name="connsiteX66" fmla="*/ 249753 w 5511704"/>
              <a:gd name="connsiteY66" fmla="*/ 4432698 h 6886576"/>
              <a:gd name="connsiteX67" fmla="*/ 25879 w 5511704"/>
              <a:gd name="connsiteY67" fmla="*/ 4396979 h 6886576"/>
              <a:gd name="connsiteX68" fmla="*/ 325347 w 5511704"/>
              <a:gd name="connsiteY68" fmla="*/ 4632722 h 6886576"/>
              <a:gd name="connsiteX69" fmla="*/ 84029 w 5511704"/>
              <a:gd name="connsiteY69" fmla="*/ 4604147 h 6886576"/>
              <a:gd name="connsiteX70" fmla="*/ 5527 w 5511704"/>
              <a:gd name="connsiteY70" fmla="*/ 4622007 h 6886576"/>
              <a:gd name="connsiteX71" fmla="*/ 49139 w 5511704"/>
              <a:gd name="connsiteY71" fmla="*/ 4697016 h 6886576"/>
              <a:gd name="connsiteX72" fmla="*/ 226494 w 5511704"/>
              <a:gd name="connsiteY72" fmla="*/ 4825604 h 6886576"/>
              <a:gd name="connsiteX73" fmla="*/ 592833 w 5511704"/>
              <a:gd name="connsiteY73" fmla="*/ 5175647 h 6886576"/>
              <a:gd name="connsiteX74" fmla="*/ 238123 w 5511704"/>
              <a:gd name="connsiteY74" fmla="*/ 5014913 h 6886576"/>
              <a:gd name="connsiteX75" fmla="*/ 610278 w 5511704"/>
              <a:gd name="connsiteY75" fmla="*/ 5375673 h 6886576"/>
              <a:gd name="connsiteX76" fmla="*/ 691686 w 5511704"/>
              <a:gd name="connsiteY76" fmla="*/ 5497116 h 6886576"/>
              <a:gd name="connsiteX77" fmla="*/ 860319 w 5511704"/>
              <a:gd name="connsiteY77" fmla="*/ 5793582 h 6886576"/>
              <a:gd name="connsiteX78" fmla="*/ 851597 w 5511704"/>
              <a:gd name="connsiteY78" fmla="*/ 5825729 h 6886576"/>
              <a:gd name="connsiteX79" fmla="*/ 659704 w 5511704"/>
              <a:gd name="connsiteY79" fmla="*/ 5779295 h 6886576"/>
              <a:gd name="connsiteX80" fmla="*/ 909746 w 5511704"/>
              <a:gd name="connsiteY80" fmla="*/ 6029326 h 6886576"/>
              <a:gd name="connsiteX81" fmla="*/ 1168509 w 5511704"/>
              <a:gd name="connsiteY81" fmla="*/ 6222207 h 6886576"/>
              <a:gd name="connsiteX82" fmla="*/ 985339 w 5511704"/>
              <a:gd name="connsiteY82" fmla="*/ 6193632 h 6886576"/>
              <a:gd name="connsiteX83" fmla="*/ 732391 w 5511704"/>
              <a:gd name="connsiteY83" fmla="*/ 6082904 h 6886576"/>
              <a:gd name="connsiteX84" fmla="*/ 645167 w 5511704"/>
              <a:gd name="connsiteY84" fmla="*/ 6125766 h 6886576"/>
              <a:gd name="connsiteX85" fmla="*/ 883579 w 5511704"/>
              <a:gd name="connsiteY85" fmla="*/ 6307932 h 6886576"/>
              <a:gd name="connsiteX86" fmla="*/ 1020229 w 5511704"/>
              <a:gd name="connsiteY86" fmla="*/ 6393657 h 6886576"/>
              <a:gd name="connsiteX87" fmla="*/ 1075471 w 5511704"/>
              <a:gd name="connsiteY87" fmla="*/ 6457950 h 6886576"/>
              <a:gd name="connsiteX88" fmla="*/ 1232473 w 5511704"/>
              <a:gd name="connsiteY88" fmla="*/ 6686551 h 6886576"/>
              <a:gd name="connsiteX89" fmla="*/ 1592997 w 5511704"/>
              <a:gd name="connsiteY89" fmla="*/ 6886576 h 6886576"/>
              <a:gd name="connsiteX90" fmla="*/ 5511704 w 5511704"/>
              <a:gd name="connsiteY90" fmla="*/ 6886576 h 688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511704" h="6886576">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bg2">
              <a:alpha val="5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FFD9AA8F-B283-46A5-A2D7-EFD6C542072A}"/>
              </a:ext>
            </a:extLst>
          </p:cNvPr>
          <p:cNvSpPr>
            <a:spLocks noGrp="1"/>
          </p:cNvSpPr>
          <p:nvPr>
            <p:ph type="title"/>
          </p:nvPr>
        </p:nvSpPr>
        <p:spPr>
          <a:xfrm>
            <a:off x="452120" y="469472"/>
            <a:ext cx="4302760" cy="5431376"/>
          </a:xfrm>
        </p:spPr>
        <p:txBody>
          <a:bodyPr>
            <a:normAutofit/>
          </a:bodyPr>
          <a:lstStyle/>
          <a:p>
            <a:r>
              <a:rPr lang="en-US"/>
              <a:t>Playing the Risk vs. Reward Game</a:t>
            </a:r>
          </a:p>
        </p:txBody>
      </p:sp>
      <p:sp>
        <p:nvSpPr>
          <p:cNvPr id="3" name="Content Placeholder 2">
            <a:extLst>
              <a:ext uri="{FF2B5EF4-FFF2-40B4-BE49-F238E27FC236}">
                <a16:creationId xmlns:a16="http://schemas.microsoft.com/office/drawing/2014/main" id="{BA1C0AD3-BB62-4DEE-9BDB-42489DEDE4D5}"/>
              </a:ext>
            </a:extLst>
          </p:cNvPr>
          <p:cNvSpPr>
            <a:spLocks noGrp="1"/>
          </p:cNvSpPr>
          <p:nvPr>
            <p:ph idx="1"/>
          </p:nvPr>
        </p:nvSpPr>
        <p:spPr>
          <a:xfrm>
            <a:off x="5511705" y="0"/>
            <a:ext cx="6436455" cy="6939280"/>
          </a:xfrm>
        </p:spPr>
        <p:txBody>
          <a:bodyPr anchor="ctr">
            <a:normAutofit/>
          </a:bodyPr>
          <a:lstStyle/>
          <a:p>
            <a:pPr marL="0" indent="0">
              <a:buNone/>
            </a:pPr>
            <a:r>
              <a:rPr lang="en-US" sz="1800" b="1"/>
              <a:t>Object of the Game</a:t>
            </a:r>
          </a:p>
          <a:p>
            <a:r>
              <a:rPr lang="en-US" sz="1800"/>
              <a:t>You are trying to get the most points by the end of play. More risk could equal more rewards OR loss depending on how the die falls. </a:t>
            </a:r>
          </a:p>
          <a:p>
            <a:r>
              <a:rPr lang="en-US" sz="1800"/>
              <a:t>You will earn a predetermined number of points each time you correctly predict which number will be rolled on a die. More points are rewarded if you guess correctly with fewer tries. You will each be given 20 points to begin the game.</a:t>
            </a:r>
          </a:p>
          <a:p>
            <a:r>
              <a:rPr lang="en-US" sz="1800"/>
              <a:t>The points at the beginning of the game represent investment capital.</a:t>
            </a:r>
          </a:p>
          <a:p>
            <a:r>
              <a:rPr lang="en-US" sz="1800"/>
              <a:t>The game will be played in 10 short rounds.</a:t>
            </a:r>
          </a:p>
          <a:p>
            <a:r>
              <a:rPr lang="en-US" sz="1800"/>
              <a:t>Players must "pay to play.” 1 point is subtracted from the tally sheet during each round of play.</a:t>
            </a:r>
          </a:p>
          <a:p>
            <a:r>
              <a:rPr lang="en-US" sz="1800"/>
              <a:t>The object is to see who has the most points at the end of the game, and to keep track of the way they earned their points. </a:t>
            </a:r>
          </a:p>
        </p:txBody>
      </p:sp>
      <p:pic>
        <p:nvPicPr>
          <p:cNvPr id="4" name="Picture 2" descr="Logo">
            <a:extLst>
              <a:ext uri="{FF2B5EF4-FFF2-40B4-BE49-F238E27FC236}">
                <a16:creationId xmlns:a16="http://schemas.microsoft.com/office/drawing/2014/main" id="{6B48E2CF-5B0A-009B-C823-756ADEF2E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629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D9775-F503-44F9-A69D-3E98FC2A4F47}"/>
              </a:ext>
            </a:extLst>
          </p:cNvPr>
          <p:cNvSpPr>
            <a:spLocks noGrp="1"/>
          </p:cNvSpPr>
          <p:nvPr>
            <p:ph type="title"/>
          </p:nvPr>
        </p:nvSpPr>
        <p:spPr>
          <a:xfrm>
            <a:off x="9996687" y="-116940"/>
            <a:ext cx="2847402" cy="646330"/>
          </a:xfrm>
        </p:spPr>
        <p:txBody>
          <a:bodyPr>
            <a:normAutofit/>
          </a:bodyPr>
          <a:lstStyle/>
          <a:p>
            <a:r>
              <a:rPr lang="en-US" sz="2000" b="1"/>
              <a:t>Sample Point Sheet</a:t>
            </a:r>
          </a:p>
        </p:txBody>
      </p:sp>
      <p:graphicFrame>
        <p:nvGraphicFramePr>
          <p:cNvPr id="4" name="Table 4">
            <a:extLst>
              <a:ext uri="{FF2B5EF4-FFF2-40B4-BE49-F238E27FC236}">
                <a16:creationId xmlns:a16="http://schemas.microsoft.com/office/drawing/2014/main" id="{EE5AD395-E7C6-488C-B390-F44EDDC06BD4}"/>
              </a:ext>
            </a:extLst>
          </p:cNvPr>
          <p:cNvGraphicFramePr>
            <a:graphicFrameLocks noGrp="1"/>
          </p:cNvGraphicFramePr>
          <p:nvPr>
            <p:ph idx="1"/>
            <p:extLst>
              <p:ext uri="{D42A27DB-BD31-4B8C-83A1-F6EECF244321}">
                <p14:modId xmlns:p14="http://schemas.microsoft.com/office/powerpoint/2010/main" val="1009427003"/>
              </p:ext>
            </p:extLst>
          </p:nvPr>
        </p:nvGraphicFramePr>
        <p:xfrm>
          <a:off x="3781152" y="675416"/>
          <a:ext cx="8213700" cy="5747339"/>
        </p:xfrm>
        <a:graphic>
          <a:graphicData uri="http://schemas.openxmlformats.org/drawingml/2006/table">
            <a:tbl>
              <a:tblPr firstRow="1" bandRow="1">
                <a:tableStyleId>{5C22544A-7EE6-4342-B048-85BDC9FD1C3A}</a:tableStyleId>
              </a:tblPr>
              <a:tblGrid>
                <a:gridCol w="821370">
                  <a:extLst>
                    <a:ext uri="{9D8B030D-6E8A-4147-A177-3AD203B41FA5}">
                      <a16:colId xmlns:a16="http://schemas.microsoft.com/office/drawing/2014/main" val="1598251132"/>
                    </a:ext>
                  </a:extLst>
                </a:gridCol>
                <a:gridCol w="821370">
                  <a:extLst>
                    <a:ext uri="{9D8B030D-6E8A-4147-A177-3AD203B41FA5}">
                      <a16:colId xmlns:a16="http://schemas.microsoft.com/office/drawing/2014/main" val="476820091"/>
                    </a:ext>
                  </a:extLst>
                </a:gridCol>
                <a:gridCol w="821370">
                  <a:extLst>
                    <a:ext uri="{9D8B030D-6E8A-4147-A177-3AD203B41FA5}">
                      <a16:colId xmlns:a16="http://schemas.microsoft.com/office/drawing/2014/main" val="1762946320"/>
                    </a:ext>
                  </a:extLst>
                </a:gridCol>
                <a:gridCol w="821370">
                  <a:extLst>
                    <a:ext uri="{9D8B030D-6E8A-4147-A177-3AD203B41FA5}">
                      <a16:colId xmlns:a16="http://schemas.microsoft.com/office/drawing/2014/main" val="3337061322"/>
                    </a:ext>
                  </a:extLst>
                </a:gridCol>
                <a:gridCol w="821370">
                  <a:extLst>
                    <a:ext uri="{9D8B030D-6E8A-4147-A177-3AD203B41FA5}">
                      <a16:colId xmlns:a16="http://schemas.microsoft.com/office/drawing/2014/main" val="1191808753"/>
                    </a:ext>
                  </a:extLst>
                </a:gridCol>
                <a:gridCol w="821370">
                  <a:extLst>
                    <a:ext uri="{9D8B030D-6E8A-4147-A177-3AD203B41FA5}">
                      <a16:colId xmlns:a16="http://schemas.microsoft.com/office/drawing/2014/main" val="3787623138"/>
                    </a:ext>
                  </a:extLst>
                </a:gridCol>
                <a:gridCol w="821370">
                  <a:extLst>
                    <a:ext uri="{9D8B030D-6E8A-4147-A177-3AD203B41FA5}">
                      <a16:colId xmlns:a16="http://schemas.microsoft.com/office/drawing/2014/main" val="3065287740"/>
                    </a:ext>
                  </a:extLst>
                </a:gridCol>
                <a:gridCol w="821370">
                  <a:extLst>
                    <a:ext uri="{9D8B030D-6E8A-4147-A177-3AD203B41FA5}">
                      <a16:colId xmlns:a16="http://schemas.microsoft.com/office/drawing/2014/main" val="2550889127"/>
                    </a:ext>
                  </a:extLst>
                </a:gridCol>
                <a:gridCol w="821370">
                  <a:extLst>
                    <a:ext uri="{9D8B030D-6E8A-4147-A177-3AD203B41FA5}">
                      <a16:colId xmlns:a16="http://schemas.microsoft.com/office/drawing/2014/main" val="2581059432"/>
                    </a:ext>
                  </a:extLst>
                </a:gridCol>
                <a:gridCol w="821370">
                  <a:extLst>
                    <a:ext uri="{9D8B030D-6E8A-4147-A177-3AD203B41FA5}">
                      <a16:colId xmlns:a16="http://schemas.microsoft.com/office/drawing/2014/main" val="3139937406"/>
                    </a:ext>
                  </a:extLst>
                </a:gridCol>
              </a:tblGrid>
              <a:tr h="1022709">
                <a:tc>
                  <a:txBody>
                    <a:bodyPr/>
                    <a:lstStyle/>
                    <a:p>
                      <a:pPr algn="ctr"/>
                      <a:r>
                        <a:rPr lang="en-US"/>
                        <a:t>Round #</a:t>
                      </a:r>
                    </a:p>
                  </a:txBody>
                  <a:tcPr/>
                </a:tc>
                <a:tc>
                  <a:txBody>
                    <a:bodyPr/>
                    <a:lstStyle/>
                    <a:p>
                      <a:pPr algn="ctr"/>
                      <a:r>
                        <a:rPr lang="en-US" sz="3600"/>
                        <a:t>1</a:t>
                      </a:r>
                    </a:p>
                  </a:txBody>
                  <a:tcPr/>
                </a:tc>
                <a:tc>
                  <a:txBody>
                    <a:bodyPr/>
                    <a:lstStyle/>
                    <a:p>
                      <a:pPr algn="ctr"/>
                      <a:r>
                        <a:rPr lang="en-US" sz="3600"/>
                        <a:t>2</a:t>
                      </a:r>
                    </a:p>
                  </a:txBody>
                  <a:tcPr/>
                </a:tc>
                <a:tc>
                  <a:txBody>
                    <a:bodyPr/>
                    <a:lstStyle/>
                    <a:p>
                      <a:pPr algn="ctr"/>
                      <a:r>
                        <a:rPr lang="en-US" sz="3600"/>
                        <a:t>3</a:t>
                      </a:r>
                    </a:p>
                  </a:txBody>
                  <a:tcPr/>
                </a:tc>
                <a:tc>
                  <a:txBody>
                    <a:bodyPr/>
                    <a:lstStyle/>
                    <a:p>
                      <a:pPr algn="ctr"/>
                      <a:r>
                        <a:rPr lang="en-US" sz="3600"/>
                        <a:t>4</a:t>
                      </a:r>
                    </a:p>
                  </a:txBody>
                  <a:tcPr/>
                </a:tc>
                <a:tc>
                  <a:txBody>
                    <a:bodyPr/>
                    <a:lstStyle/>
                    <a:p>
                      <a:pPr algn="ctr"/>
                      <a:r>
                        <a:rPr lang="en-US" sz="3600"/>
                        <a:t>5</a:t>
                      </a:r>
                    </a:p>
                  </a:txBody>
                  <a:tcPr/>
                </a:tc>
                <a:tc>
                  <a:txBody>
                    <a:bodyPr/>
                    <a:lstStyle/>
                    <a:p>
                      <a:pPr algn="ctr"/>
                      <a:r>
                        <a:rPr lang="en-US" sz="3600"/>
                        <a:t>6</a:t>
                      </a:r>
                    </a:p>
                  </a:txBody>
                  <a:tcPr/>
                </a:tc>
                <a:tc>
                  <a:txBody>
                    <a:bodyPr/>
                    <a:lstStyle/>
                    <a:p>
                      <a:pPr algn="ctr"/>
                      <a:r>
                        <a:rPr lang="en-US" sz="1400"/>
                        <a:t>Pay to Play -1 </a:t>
                      </a:r>
                    </a:p>
                  </a:txBody>
                  <a:tcPr/>
                </a:tc>
                <a:tc>
                  <a:txBody>
                    <a:bodyPr/>
                    <a:lstStyle/>
                    <a:p>
                      <a:pPr algn="ctr"/>
                      <a:r>
                        <a:rPr lang="en-US" sz="1400"/>
                        <a:t>Win/</a:t>
                      </a:r>
                    </a:p>
                    <a:p>
                      <a:pPr algn="ctr"/>
                      <a:r>
                        <a:rPr lang="en-US" sz="1400"/>
                        <a:t>Loss Amount</a:t>
                      </a:r>
                    </a:p>
                  </a:txBody>
                  <a:tcPr/>
                </a:tc>
                <a:tc>
                  <a:txBody>
                    <a:bodyPr/>
                    <a:lstStyle/>
                    <a:p>
                      <a:pPr algn="ctr"/>
                      <a:r>
                        <a:rPr lang="en-US" sz="1400"/>
                        <a:t>Total</a:t>
                      </a:r>
                    </a:p>
                    <a:p>
                      <a:pPr algn="ctr"/>
                      <a:r>
                        <a:rPr lang="en-US" sz="1400"/>
                        <a:t>(Start with 20)</a:t>
                      </a:r>
                    </a:p>
                  </a:txBody>
                  <a:tcPr/>
                </a:tc>
                <a:extLst>
                  <a:ext uri="{0D108BD9-81ED-4DB2-BD59-A6C34878D82A}">
                    <a16:rowId xmlns:a16="http://schemas.microsoft.com/office/drawing/2014/main" val="4286404485"/>
                  </a:ext>
                </a:extLst>
              </a:tr>
              <a:tr h="472463">
                <a:tc>
                  <a:txBody>
                    <a:bodyPr/>
                    <a:lstStyle/>
                    <a:p>
                      <a:pPr algn="ctr"/>
                      <a:r>
                        <a:rPr lang="en-US"/>
                        <a:t>1</a:t>
                      </a:r>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t>-1</a:t>
                      </a:r>
                    </a:p>
                  </a:txBody>
                  <a:tcPr/>
                </a:tc>
                <a:tc>
                  <a:txBody>
                    <a:bodyPr/>
                    <a:lstStyle/>
                    <a:p>
                      <a:pPr algn="ctr"/>
                      <a:r>
                        <a:rPr lang="en-US"/>
                        <a:t>5</a:t>
                      </a:r>
                    </a:p>
                  </a:txBody>
                  <a:tcPr/>
                </a:tc>
                <a:tc>
                  <a:txBody>
                    <a:bodyPr/>
                    <a:lstStyle/>
                    <a:p>
                      <a:pPr algn="ctr"/>
                      <a:r>
                        <a:rPr lang="en-US"/>
                        <a:t>24</a:t>
                      </a:r>
                    </a:p>
                  </a:txBody>
                  <a:tcPr/>
                </a:tc>
                <a:extLst>
                  <a:ext uri="{0D108BD9-81ED-4DB2-BD59-A6C34878D82A}">
                    <a16:rowId xmlns:a16="http://schemas.microsoft.com/office/drawing/2014/main" val="1300950637"/>
                  </a:ext>
                </a:extLst>
              </a:tr>
              <a:tr h="472463">
                <a:tc>
                  <a:txBody>
                    <a:bodyPr/>
                    <a:lstStyle/>
                    <a:p>
                      <a:pPr algn="ctr"/>
                      <a:r>
                        <a:rPr lang="en-US"/>
                        <a:t>2</a:t>
                      </a:r>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t>-1</a:t>
                      </a:r>
                    </a:p>
                  </a:txBody>
                  <a:tcPr/>
                </a:tc>
                <a:tc>
                  <a:txBody>
                    <a:bodyPr/>
                    <a:lstStyle/>
                    <a:p>
                      <a:pPr algn="ctr"/>
                      <a:r>
                        <a:rPr lang="en-US"/>
                        <a:t>-3</a:t>
                      </a:r>
                    </a:p>
                  </a:txBody>
                  <a:tcPr/>
                </a:tc>
                <a:tc>
                  <a:txBody>
                    <a:bodyPr/>
                    <a:lstStyle/>
                    <a:p>
                      <a:pPr algn="ctr"/>
                      <a:r>
                        <a:rPr lang="en-US"/>
                        <a:t>20</a:t>
                      </a:r>
                    </a:p>
                  </a:txBody>
                  <a:tcPr/>
                </a:tc>
                <a:extLst>
                  <a:ext uri="{0D108BD9-81ED-4DB2-BD59-A6C34878D82A}">
                    <a16:rowId xmlns:a16="http://schemas.microsoft.com/office/drawing/2014/main" val="1110375750"/>
                  </a:ext>
                </a:extLst>
              </a:tr>
              <a:tr h="472463">
                <a:tc>
                  <a:txBody>
                    <a:bodyPr/>
                    <a:lstStyle/>
                    <a:p>
                      <a:pPr algn="ctr"/>
                      <a:r>
                        <a:rPr lang="en-US"/>
                        <a:t>3</a:t>
                      </a:r>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r>
                        <a:rPr lang="en-US"/>
                        <a:t>-1</a:t>
                      </a:r>
                    </a:p>
                  </a:txBody>
                  <a:tcPr/>
                </a:tc>
                <a:tc>
                  <a:txBody>
                    <a:bodyPr/>
                    <a:lstStyle/>
                    <a:p>
                      <a:pPr algn="ctr"/>
                      <a:r>
                        <a:rPr lang="en-US"/>
                        <a:t>10</a:t>
                      </a:r>
                    </a:p>
                  </a:txBody>
                  <a:tcPr/>
                </a:tc>
                <a:tc>
                  <a:txBody>
                    <a:bodyPr/>
                    <a:lstStyle/>
                    <a:p>
                      <a:pPr algn="ctr"/>
                      <a:r>
                        <a:rPr lang="en-US"/>
                        <a:t>29</a:t>
                      </a:r>
                    </a:p>
                  </a:txBody>
                  <a:tcPr/>
                </a:tc>
                <a:extLst>
                  <a:ext uri="{0D108BD9-81ED-4DB2-BD59-A6C34878D82A}">
                    <a16:rowId xmlns:a16="http://schemas.microsoft.com/office/drawing/2014/main" val="1481549436"/>
                  </a:ext>
                </a:extLst>
              </a:tr>
              <a:tr h="472463">
                <a:tc>
                  <a:txBody>
                    <a:bodyPr/>
                    <a:lstStyle/>
                    <a:p>
                      <a:pPr algn="ctr"/>
                      <a:r>
                        <a:rPr lang="en-US"/>
                        <a:t>4</a:t>
                      </a:r>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t>-1</a:t>
                      </a:r>
                    </a:p>
                  </a:txBody>
                  <a:tcPr/>
                </a:tc>
                <a:tc>
                  <a:txBody>
                    <a:bodyPr/>
                    <a:lstStyle/>
                    <a:p>
                      <a:pPr algn="ctr"/>
                      <a:r>
                        <a:rPr lang="en-US"/>
                        <a:t>1</a:t>
                      </a:r>
                    </a:p>
                  </a:txBody>
                  <a:tcPr/>
                </a:tc>
                <a:tc>
                  <a:txBody>
                    <a:bodyPr/>
                    <a:lstStyle/>
                    <a:p>
                      <a:pPr algn="ctr"/>
                      <a:r>
                        <a:rPr lang="en-US"/>
                        <a:t>29</a:t>
                      </a:r>
                    </a:p>
                  </a:txBody>
                  <a:tcPr/>
                </a:tc>
                <a:extLst>
                  <a:ext uri="{0D108BD9-81ED-4DB2-BD59-A6C34878D82A}">
                    <a16:rowId xmlns:a16="http://schemas.microsoft.com/office/drawing/2014/main" val="4290827552"/>
                  </a:ext>
                </a:extLst>
              </a:tr>
              <a:tr h="472463">
                <a:tc>
                  <a:txBody>
                    <a:bodyPr/>
                    <a:lstStyle/>
                    <a:p>
                      <a:pPr algn="ctr"/>
                      <a:r>
                        <a:rPr lang="en-US"/>
                        <a:t>5</a:t>
                      </a:r>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r>
                        <a:rPr lang="en-US"/>
                        <a:t>-1</a:t>
                      </a:r>
                    </a:p>
                  </a:txBody>
                  <a:tcPr/>
                </a:tc>
                <a:tc>
                  <a:txBody>
                    <a:bodyPr/>
                    <a:lstStyle/>
                    <a:p>
                      <a:pPr algn="ctr"/>
                      <a:r>
                        <a:rPr lang="en-US"/>
                        <a:t>5</a:t>
                      </a:r>
                    </a:p>
                  </a:txBody>
                  <a:tcPr/>
                </a:tc>
                <a:tc>
                  <a:txBody>
                    <a:bodyPr/>
                    <a:lstStyle/>
                    <a:p>
                      <a:pPr algn="ctr"/>
                      <a:r>
                        <a:rPr lang="en-US"/>
                        <a:t>33</a:t>
                      </a:r>
                    </a:p>
                  </a:txBody>
                  <a:tcPr/>
                </a:tc>
                <a:extLst>
                  <a:ext uri="{0D108BD9-81ED-4DB2-BD59-A6C34878D82A}">
                    <a16:rowId xmlns:a16="http://schemas.microsoft.com/office/drawing/2014/main" val="1223727333"/>
                  </a:ext>
                </a:extLst>
              </a:tr>
              <a:tr h="472463">
                <a:tc>
                  <a:txBody>
                    <a:bodyPr/>
                    <a:lstStyle/>
                    <a:p>
                      <a:pPr algn="ctr"/>
                      <a:r>
                        <a:rPr lang="en-US"/>
                        <a:t>6</a:t>
                      </a:r>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r>
                        <a:rPr lang="en-US"/>
                        <a:t>-1</a:t>
                      </a:r>
                    </a:p>
                  </a:txBody>
                  <a:tcPr/>
                </a:tc>
                <a:tc>
                  <a:txBody>
                    <a:bodyPr/>
                    <a:lstStyle/>
                    <a:p>
                      <a:pPr algn="ctr"/>
                      <a:r>
                        <a:rPr lang="en-US"/>
                        <a:t>-3</a:t>
                      </a:r>
                    </a:p>
                  </a:txBody>
                  <a:tcPr/>
                </a:tc>
                <a:tc>
                  <a:txBody>
                    <a:bodyPr/>
                    <a:lstStyle/>
                    <a:p>
                      <a:pPr algn="ctr"/>
                      <a:r>
                        <a:rPr lang="en-US"/>
                        <a:t>29</a:t>
                      </a:r>
                    </a:p>
                  </a:txBody>
                  <a:tcPr/>
                </a:tc>
                <a:extLst>
                  <a:ext uri="{0D108BD9-81ED-4DB2-BD59-A6C34878D82A}">
                    <a16:rowId xmlns:a16="http://schemas.microsoft.com/office/drawing/2014/main" val="2316739284"/>
                  </a:ext>
                </a:extLst>
              </a:tr>
              <a:tr h="472463">
                <a:tc>
                  <a:txBody>
                    <a:bodyPr/>
                    <a:lstStyle/>
                    <a:p>
                      <a:pPr algn="ctr"/>
                      <a:r>
                        <a:rPr lang="en-US"/>
                        <a:t>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r>
                        <a:rPr lang="en-US"/>
                        <a:t>-1</a:t>
                      </a:r>
                    </a:p>
                  </a:txBody>
                  <a:tcPr/>
                </a:tc>
                <a:tc>
                  <a:txBody>
                    <a:bodyPr/>
                    <a:lstStyle/>
                    <a:p>
                      <a:pPr algn="ctr"/>
                      <a:r>
                        <a:rPr lang="en-US"/>
                        <a:t>20</a:t>
                      </a:r>
                    </a:p>
                  </a:txBody>
                  <a:tcPr/>
                </a:tc>
                <a:tc>
                  <a:txBody>
                    <a:bodyPr/>
                    <a:lstStyle/>
                    <a:p>
                      <a:pPr algn="ctr"/>
                      <a:r>
                        <a:rPr lang="en-US"/>
                        <a:t>48</a:t>
                      </a:r>
                    </a:p>
                  </a:txBody>
                  <a:tcPr/>
                </a:tc>
                <a:extLst>
                  <a:ext uri="{0D108BD9-81ED-4DB2-BD59-A6C34878D82A}">
                    <a16:rowId xmlns:a16="http://schemas.microsoft.com/office/drawing/2014/main" val="2931830621"/>
                  </a:ext>
                </a:extLst>
              </a:tr>
              <a:tr h="472463">
                <a:tc>
                  <a:txBody>
                    <a:bodyPr/>
                    <a:lstStyle/>
                    <a:p>
                      <a:pPr algn="ctr"/>
                      <a:r>
                        <a:rPr lang="en-US"/>
                        <a:t>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endParaRPr lang="en-US"/>
                    </a:p>
                  </a:txBody>
                  <a:tcPr/>
                </a:tc>
                <a:tc>
                  <a:txBody>
                    <a:bodyPr/>
                    <a:lstStyle/>
                    <a:p>
                      <a:pPr algn="ct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endParaRPr lang="en-US"/>
                    </a:p>
                  </a:txBody>
                  <a:tcPr/>
                </a:tc>
                <a:tc>
                  <a:txBody>
                    <a:bodyPr/>
                    <a:lstStyle/>
                    <a:p>
                      <a:pPr algn="ctr"/>
                      <a:r>
                        <a:rPr lang="en-US"/>
                        <a:t>-1</a:t>
                      </a:r>
                    </a:p>
                  </a:txBody>
                  <a:tcPr/>
                </a:tc>
                <a:tc>
                  <a:txBody>
                    <a:bodyPr/>
                    <a:lstStyle/>
                    <a:p>
                      <a:pPr algn="ctr"/>
                      <a:r>
                        <a:rPr lang="en-US"/>
                        <a:t>-15</a:t>
                      </a:r>
                    </a:p>
                  </a:txBody>
                  <a:tcPr/>
                </a:tc>
                <a:tc>
                  <a:txBody>
                    <a:bodyPr/>
                    <a:lstStyle/>
                    <a:p>
                      <a:pPr algn="ctr"/>
                      <a:r>
                        <a:rPr lang="en-US"/>
                        <a:t>32</a:t>
                      </a:r>
                    </a:p>
                  </a:txBody>
                  <a:tcPr/>
                </a:tc>
                <a:extLst>
                  <a:ext uri="{0D108BD9-81ED-4DB2-BD59-A6C34878D82A}">
                    <a16:rowId xmlns:a16="http://schemas.microsoft.com/office/drawing/2014/main" val="4041265960"/>
                  </a:ext>
                </a:extLst>
              </a:tr>
              <a:tr h="472463">
                <a:tc>
                  <a:txBody>
                    <a:bodyPr/>
                    <a:lstStyle/>
                    <a:p>
                      <a:pPr algn="ctr"/>
                      <a:r>
                        <a:rPr lang="en-US"/>
                        <a:t>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endParaRPr lang="en-US"/>
                    </a:p>
                  </a:txBody>
                  <a:tcPr/>
                </a:tc>
                <a:tc>
                  <a:txBody>
                    <a:bodyPr/>
                    <a:lstStyle/>
                    <a:p>
                      <a:pPr algn="ctr"/>
                      <a:r>
                        <a:rPr lang="en-US"/>
                        <a:t>-1</a:t>
                      </a:r>
                    </a:p>
                  </a:txBody>
                  <a:tcPr/>
                </a:tc>
                <a:tc>
                  <a:txBody>
                    <a:bodyPr/>
                    <a:lstStyle/>
                    <a:p>
                      <a:pPr algn="ctr"/>
                      <a:r>
                        <a:rPr lang="en-US"/>
                        <a:t>-3</a:t>
                      </a:r>
                    </a:p>
                  </a:txBody>
                  <a:tcPr/>
                </a:tc>
                <a:tc>
                  <a:txBody>
                    <a:bodyPr/>
                    <a:lstStyle/>
                    <a:p>
                      <a:pPr algn="ctr"/>
                      <a:r>
                        <a:rPr lang="en-US"/>
                        <a:t>28</a:t>
                      </a:r>
                    </a:p>
                  </a:txBody>
                  <a:tcPr/>
                </a:tc>
                <a:extLst>
                  <a:ext uri="{0D108BD9-81ED-4DB2-BD59-A6C34878D82A}">
                    <a16:rowId xmlns:a16="http://schemas.microsoft.com/office/drawing/2014/main" val="2894691985"/>
                  </a:ext>
                </a:extLst>
              </a:tr>
              <a:tr h="472463">
                <a:tc>
                  <a:txBody>
                    <a:bodyPr/>
                    <a:lstStyle/>
                    <a:p>
                      <a:pPr algn="ctr"/>
                      <a:r>
                        <a:rPr lang="en-US"/>
                        <a:t>10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hiller" panose="04020404031007020602" pitchFamily="82" charset="0"/>
                        </a:rPr>
                        <a:t> </a:t>
                      </a:r>
                      <a:r>
                        <a:rPr lang="en-US">
                          <a:latin typeface="Segoe UI Symbol" panose="020B0502040204020203" pitchFamily="34" charset="0"/>
                          <a:ea typeface="Segoe UI Symbol" panose="020B0502040204020203" pitchFamily="34" charset="0"/>
                        </a:rPr>
                        <a:t>✔</a:t>
                      </a:r>
                      <a:endParaRPr lang="en-US"/>
                    </a:p>
                  </a:txBody>
                  <a:tcPr/>
                </a:tc>
                <a:tc>
                  <a:txBody>
                    <a:bodyPr/>
                    <a:lstStyle/>
                    <a:p>
                      <a:pPr algn="ctr"/>
                      <a:endParaRPr lang="en-US"/>
                    </a:p>
                  </a:txBody>
                  <a:tcPr/>
                </a:tc>
                <a:tc>
                  <a:txBody>
                    <a:bodyPr/>
                    <a:lstStyle/>
                    <a:p>
                      <a:pPr algn="ctr"/>
                      <a:r>
                        <a:rPr lang="en-US"/>
                        <a:t>-1</a:t>
                      </a:r>
                    </a:p>
                  </a:txBody>
                  <a:tcPr/>
                </a:tc>
                <a:tc>
                  <a:txBody>
                    <a:bodyPr/>
                    <a:lstStyle/>
                    <a:p>
                      <a:pPr algn="ctr"/>
                      <a:r>
                        <a:rPr lang="en-US"/>
                        <a:t>2</a:t>
                      </a:r>
                    </a:p>
                  </a:txBody>
                  <a:tcPr/>
                </a:tc>
                <a:tc>
                  <a:txBody>
                    <a:bodyPr/>
                    <a:lstStyle/>
                    <a:p>
                      <a:pPr algn="ctr"/>
                      <a:r>
                        <a:rPr lang="en-US"/>
                        <a:t>29</a:t>
                      </a:r>
                    </a:p>
                  </a:txBody>
                  <a:tcPr/>
                </a:tc>
                <a:extLst>
                  <a:ext uri="{0D108BD9-81ED-4DB2-BD59-A6C34878D82A}">
                    <a16:rowId xmlns:a16="http://schemas.microsoft.com/office/drawing/2014/main" val="4020830310"/>
                  </a:ext>
                </a:extLst>
              </a:tr>
            </a:tbl>
          </a:graphicData>
        </a:graphic>
      </p:graphicFrame>
      <p:graphicFrame>
        <p:nvGraphicFramePr>
          <p:cNvPr id="5" name="Table 5">
            <a:extLst>
              <a:ext uri="{FF2B5EF4-FFF2-40B4-BE49-F238E27FC236}">
                <a16:creationId xmlns:a16="http://schemas.microsoft.com/office/drawing/2014/main" id="{33607672-10D1-4469-8D9B-EEF40860D530}"/>
              </a:ext>
            </a:extLst>
          </p:cNvPr>
          <p:cNvGraphicFramePr>
            <a:graphicFrameLocks noGrp="1"/>
          </p:cNvGraphicFramePr>
          <p:nvPr>
            <p:extLst>
              <p:ext uri="{D42A27DB-BD31-4B8C-83A1-F6EECF244321}">
                <p14:modId xmlns:p14="http://schemas.microsoft.com/office/powerpoint/2010/main" val="2744574127"/>
              </p:ext>
            </p:extLst>
          </p:nvPr>
        </p:nvGraphicFramePr>
        <p:xfrm>
          <a:off x="193300" y="692620"/>
          <a:ext cx="3464301" cy="5747336"/>
        </p:xfrm>
        <a:graphic>
          <a:graphicData uri="http://schemas.openxmlformats.org/drawingml/2006/table">
            <a:tbl>
              <a:tblPr firstRow="1" bandRow="1">
                <a:tableStyleId>{5C22544A-7EE6-4342-B048-85BDC9FD1C3A}</a:tableStyleId>
              </a:tblPr>
              <a:tblGrid>
                <a:gridCol w="1154767">
                  <a:extLst>
                    <a:ext uri="{9D8B030D-6E8A-4147-A177-3AD203B41FA5}">
                      <a16:colId xmlns:a16="http://schemas.microsoft.com/office/drawing/2014/main" val="1019167275"/>
                    </a:ext>
                  </a:extLst>
                </a:gridCol>
                <a:gridCol w="1154767">
                  <a:extLst>
                    <a:ext uri="{9D8B030D-6E8A-4147-A177-3AD203B41FA5}">
                      <a16:colId xmlns:a16="http://schemas.microsoft.com/office/drawing/2014/main" val="610240468"/>
                    </a:ext>
                  </a:extLst>
                </a:gridCol>
                <a:gridCol w="1154767">
                  <a:extLst>
                    <a:ext uri="{9D8B030D-6E8A-4147-A177-3AD203B41FA5}">
                      <a16:colId xmlns:a16="http://schemas.microsoft.com/office/drawing/2014/main" val="883650875"/>
                    </a:ext>
                  </a:extLst>
                </a:gridCol>
              </a:tblGrid>
              <a:tr h="821048">
                <a:tc>
                  <a:txBody>
                    <a:bodyPr/>
                    <a:lstStyle/>
                    <a:p>
                      <a:r>
                        <a:rPr lang="en-US"/>
                        <a:t># of guesses</a:t>
                      </a:r>
                    </a:p>
                  </a:txBody>
                  <a:tcPr/>
                </a:tc>
                <a:tc>
                  <a:txBody>
                    <a:bodyPr/>
                    <a:lstStyle/>
                    <a:p>
                      <a:r>
                        <a:rPr lang="en-US"/>
                        <a:t>Points won</a:t>
                      </a:r>
                    </a:p>
                  </a:txBody>
                  <a:tcPr/>
                </a:tc>
                <a:tc>
                  <a:txBody>
                    <a:bodyPr/>
                    <a:lstStyle/>
                    <a:p>
                      <a:r>
                        <a:rPr lang="en-US"/>
                        <a:t>Points Lost</a:t>
                      </a:r>
                    </a:p>
                  </a:txBody>
                  <a:tcPr/>
                </a:tc>
                <a:extLst>
                  <a:ext uri="{0D108BD9-81ED-4DB2-BD59-A6C34878D82A}">
                    <a16:rowId xmlns:a16="http://schemas.microsoft.com/office/drawing/2014/main" val="1387217018"/>
                  </a:ext>
                </a:extLst>
              </a:tr>
              <a:tr h="821048">
                <a:tc>
                  <a:txBody>
                    <a:bodyPr/>
                    <a:lstStyle/>
                    <a:p>
                      <a:r>
                        <a:rPr lang="en-US" sz="3200"/>
                        <a:t>6</a:t>
                      </a:r>
                    </a:p>
                  </a:txBody>
                  <a:tcPr/>
                </a:tc>
                <a:tc>
                  <a:txBody>
                    <a:bodyPr/>
                    <a:lstStyle/>
                    <a:p>
                      <a:r>
                        <a:rPr lang="en-US" sz="3200"/>
                        <a:t>0</a:t>
                      </a:r>
                    </a:p>
                  </a:txBody>
                  <a:tcPr/>
                </a:tc>
                <a:tc>
                  <a:txBody>
                    <a:bodyPr/>
                    <a:lstStyle/>
                    <a:p>
                      <a:r>
                        <a:rPr lang="en-US" sz="3200"/>
                        <a:t>0</a:t>
                      </a:r>
                    </a:p>
                  </a:txBody>
                  <a:tcPr/>
                </a:tc>
                <a:extLst>
                  <a:ext uri="{0D108BD9-81ED-4DB2-BD59-A6C34878D82A}">
                    <a16:rowId xmlns:a16="http://schemas.microsoft.com/office/drawing/2014/main" val="2529709646"/>
                  </a:ext>
                </a:extLst>
              </a:tr>
              <a:tr h="821048">
                <a:tc>
                  <a:txBody>
                    <a:bodyPr/>
                    <a:lstStyle/>
                    <a:p>
                      <a:r>
                        <a:rPr lang="en-US" sz="3200"/>
                        <a:t>5</a:t>
                      </a:r>
                    </a:p>
                  </a:txBody>
                  <a:tcPr/>
                </a:tc>
                <a:tc>
                  <a:txBody>
                    <a:bodyPr/>
                    <a:lstStyle/>
                    <a:p>
                      <a:r>
                        <a:rPr lang="en-US" sz="3200"/>
                        <a:t>1</a:t>
                      </a:r>
                    </a:p>
                  </a:txBody>
                  <a:tcPr/>
                </a:tc>
                <a:tc>
                  <a:txBody>
                    <a:bodyPr/>
                    <a:lstStyle/>
                    <a:p>
                      <a:r>
                        <a:rPr lang="en-US" sz="3200"/>
                        <a:t>1</a:t>
                      </a:r>
                    </a:p>
                  </a:txBody>
                  <a:tcPr/>
                </a:tc>
                <a:extLst>
                  <a:ext uri="{0D108BD9-81ED-4DB2-BD59-A6C34878D82A}">
                    <a16:rowId xmlns:a16="http://schemas.microsoft.com/office/drawing/2014/main" val="4146462815"/>
                  </a:ext>
                </a:extLst>
              </a:tr>
              <a:tr h="821048">
                <a:tc>
                  <a:txBody>
                    <a:bodyPr/>
                    <a:lstStyle/>
                    <a:p>
                      <a:r>
                        <a:rPr lang="en-US" sz="3200"/>
                        <a:t>4</a:t>
                      </a:r>
                    </a:p>
                  </a:txBody>
                  <a:tcPr/>
                </a:tc>
                <a:tc>
                  <a:txBody>
                    <a:bodyPr/>
                    <a:lstStyle/>
                    <a:p>
                      <a:r>
                        <a:rPr lang="en-US" sz="3200"/>
                        <a:t>2</a:t>
                      </a:r>
                    </a:p>
                  </a:txBody>
                  <a:tcPr/>
                </a:tc>
                <a:tc>
                  <a:txBody>
                    <a:bodyPr/>
                    <a:lstStyle/>
                    <a:p>
                      <a:r>
                        <a:rPr lang="en-US" sz="3200"/>
                        <a:t>3</a:t>
                      </a:r>
                    </a:p>
                  </a:txBody>
                  <a:tcPr/>
                </a:tc>
                <a:extLst>
                  <a:ext uri="{0D108BD9-81ED-4DB2-BD59-A6C34878D82A}">
                    <a16:rowId xmlns:a16="http://schemas.microsoft.com/office/drawing/2014/main" val="3336299256"/>
                  </a:ext>
                </a:extLst>
              </a:tr>
              <a:tr h="821048">
                <a:tc>
                  <a:txBody>
                    <a:bodyPr/>
                    <a:lstStyle/>
                    <a:p>
                      <a:r>
                        <a:rPr lang="en-US" sz="3200"/>
                        <a:t>3</a:t>
                      </a:r>
                    </a:p>
                  </a:txBody>
                  <a:tcPr/>
                </a:tc>
                <a:tc>
                  <a:txBody>
                    <a:bodyPr/>
                    <a:lstStyle/>
                    <a:p>
                      <a:r>
                        <a:rPr lang="en-US" sz="3200"/>
                        <a:t>5</a:t>
                      </a:r>
                    </a:p>
                  </a:txBody>
                  <a:tcPr/>
                </a:tc>
                <a:tc>
                  <a:txBody>
                    <a:bodyPr/>
                    <a:lstStyle/>
                    <a:p>
                      <a:r>
                        <a:rPr lang="en-US" sz="3200"/>
                        <a:t>4</a:t>
                      </a:r>
                    </a:p>
                  </a:txBody>
                  <a:tcPr/>
                </a:tc>
                <a:extLst>
                  <a:ext uri="{0D108BD9-81ED-4DB2-BD59-A6C34878D82A}">
                    <a16:rowId xmlns:a16="http://schemas.microsoft.com/office/drawing/2014/main" val="616691692"/>
                  </a:ext>
                </a:extLst>
              </a:tr>
              <a:tr h="821048">
                <a:tc>
                  <a:txBody>
                    <a:bodyPr/>
                    <a:lstStyle/>
                    <a:p>
                      <a:r>
                        <a:rPr lang="en-US" sz="3200"/>
                        <a:t>2</a:t>
                      </a:r>
                    </a:p>
                  </a:txBody>
                  <a:tcPr/>
                </a:tc>
                <a:tc>
                  <a:txBody>
                    <a:bodyPr/>
                    <a:lstStyle/>
                    <a:p>
                      <a:r>
                        <a:rPr lang="en-US" sz="3200"/>
                        <a:t>10</a:t>
                      </a:r>
                    </a:p>
                  </a:txBody>
                  <a:tcPr/>
                </a:tc>
                <a:tc>
                  <a:txBody>
                    <a:bodyPr/>
                    <a:lstStyle/>
                    <a:p>
                      <a:r>
                        <a:rPr lang="en-US" sz="3200"/>
                        <a:t>6</a:t>
                      </a:r>
                    </a:p>
                  </a:txBody>
                  <a:tcPr/>
                </a:tc>
                <a:extLst>
                  <a:ext uri="{0D108BD9-81ED-4DB2-BD59-A6C34878D82A}">
                    <a16:rowId xmlns:a16="http://schemas.microsoft.com/office/drawing/2014/main" val="1255933184"/>
                  </a:ext>
                </a:extLst>
              </a:tr>
              <a:tr h="821048">
                <a:tc>
                  <a:txBody>
                    <a:bodyPr/>
                    <a:lstStyle/>
                    <a:p>
                      <a:r>
                        <a:rPr lang="en-US" sz="3200"/>
                        <a:t>1</a:t>
                      </a:r>
                    </a:p>
                  </a:txBody>
                  <a:tcPr/>
                </a:tc>
                <a:tc>
                  <a:txBody>
                    <a:bodyPr/>
                    <a:lstStyle/>
                    <a:p>
                      <a:r>
                        <a:rPr lang="en-US" sz="3200"/>
                        <a:t>20</a:t>
                      </a:r>
                    </a:p>
                  </a:txBody>
                  <a:tcPr/>
                </a:tc>
                <a:tc>
                  <a:txBody>
                    <a:bodyPr/>
                    <a:lstStyle/>
                    <a:p>
                      <a:r>
                        <a:rPr lang="en-US" sz="3200"/>
                        <a:t>15</a:t>
                      </a:r>
                    </a:p>
                  </a:txBody>
                  <a:tcPr/>
                </a:tc>
                <a:extLst>
                  <a:ext uri="{0D108BD9-81ED-4DB2-BD59-A6C34878D82A}">
                    <a16:rowId xmlns:a16="http://schemas.microsoft.com/office/drawing/2014/main" val="3686803485"/>
                  </a:ext>
                </a:extLst>
              </a:tr>
            </a:tbl>
          </a:graphicData>
        </a:graphic>
      </p:graphicFrame>
      <p:sp>
        <p:nvSpPr>
          <p:cNvPr id="6" name="TextBox 5">
            <a:extLst>
              <a:ext uri="{FF2B5EF4-FFF2-40B4-BE49-F238E27FC236}">
                <a16:creationId xmlns:a16="http://schemas.microsoft.com/office/drawing/2014/main" id="{58F6A1E4-6E0A-4601-9333-8A525E3CFBE0}"/>
              </a:ext>
            </a:extLst>
          </p:cNvPr>
          <p:cNvSpPr txBox="1"/>
          <p:nvPr/>
        </p:nvSpPr>
        <p:spPr>
          <a:xfrm>
            <a:off x="193300" y="52290"/>
            <a:ext cx="3591697" cy="646331"/>
          </a:xfrm>
          <a:prstGeom prst="rect">
            <a:avLst/>
          </a:prstGeom>
          <a:noFill/>
        </p:spPr>
        <p:txBody>
          <a:bodyPr wrap="square" rtlCol="0">
            <a:spAutoFit/>
          </a:bodyPr>
          <a:lstStyle/>
          <a:p>
            <a:r>
              <a:rPr lang="en-US"/>
              <a:t>Points won or loss per number of guesses per round</a:t>
            </a:r>
          </a:p>
        </p:txBody>
      </p:sp>
      <p:sp>
        <p:nvSpPr>
          <p:cNvPr id="8" name="Oval 7">
            <a:extLst>
              <a:ext uri="{FF2B5EF4-FFF2-40B4-BE49-F238E27FC236}">
                <a16:creationId xmlns:a16="http://schemas.microsoft.com/office/drawing/2014/main" id="{857FF014-AD03-4074-888D-0C7C26EC1233}"/>
              </a:ext>
            </a:extLst>
          </p:cNvPr>
          <p:cNvSpPr/>
          <p:nvPr/>
        </p:nvSpPr>
        <p:spPr>
          <a:xfrm>
            <a:off x="6496907" y="173441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821BA5D-5DF9-4928-B922-6C98570274FF}"/>
              </a:ext>
            </a:extLst>
          </p:cNvPr>
          <p:cNvSpPr/>
          <p:nvPr/>
        </p:nvSpPr>
        <p:spPr>
          <a:xfrm>
            <a:off x="4871033" y="2208838"/>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23CD5D-7307-4EFC-BE7E-9AC5459850AD}"/>
              </a:ext>
            </a:extLst>
          </p:cNvPr>
          <p:cNvSpPr/>
          <p:nvPr/>
        </p:nvSpPr>
        <p:spPr>
          <a:xfrm>
            <a:off x="5775821" y="2716684"/>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6B06B31-BFC6-4EC1-907D-6325E5EDB0B7}"/>
              </a:ext>
            </a:extLst>
          </p:cNvPr>
          <p:cNvSpPr/>
          <p:nvPr/>
        </p:nvSpPr>
        <p:spPr>
          <a:xfrm>
            <a:off x="8183193" y="318819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C4137D9-7A6D-43EF-A34A-DBB399614AD9}"/>
              </a:ext>
            </a:extLst>
          </p:cNvPr>
          <p:cNvSpPr/>
          <p:nvPr/>
        </p:nvSpPr>
        <p:spPr>
          <a:xfrm>
            <a:off x="6496907" y="363536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8DF5633-4F37-4EAD-AA23-67ED00738813}"/>
              </a:ext>
            </a:extLst>
          </p:cNvPr>
          <p:cNvSpPr/>
          <p:nvPr/>
        </p:nvSpPr>
        <p:spPr>
          <a:xfrm>
            <a:off x="5710742" y="413307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7C32AB8-E2A8-4115-9979-FD49B7AF9013}"/>
              </a:ext>
            </a:extLst>
          </p:cNvPr>
          <p:cNvSpPr/>
          <p:nvPr/>
        </p:nvSpPr>
        <p:spPr>
          <a:xfrm>
            <a:off x="6496907" y="597950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DE77E8B-2039-4BA7-A898-7E9017ADCEC7}"/>
              </a:ext>
            </a:extLst>
          </p:cNvPr>
          <p:cNvSpPr/>
          <p:nvPr/>
        </p:nvSpPr>
        <p:spPr>
          <a:xfrm>
            <a:off x="8183193" y="5539818"/>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ED05796-D4C8-4299-A207-9280CE5C4E0B}"/>
              </a:ext>
            </a:extLst>
          </p:cNvPr>
          <p:cNvSpPr/>
          <p:nvPr/>
        </p:nvSpPr>
        <p:spPr>
          <a:xfrm>
            <a:off x="7306687" y="5107332"/>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9F93349-A7AB-4476-8770-0F6F2F7A9024}"/>
              </a:ext>
            </a:extLst>
          </p:cNvPr>
          <p:cNvSpPr/>
          <p:nvPr/>
        </p:nvSpPr>
        <p:spPr>
          <a:xfrm>
            <a:off x="4871033" y="456995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3A65B77-97C3-4EB1-AB25-EDB44C3FF6B7}"/>
              </a:ext>
            </a:extLst>
          </p:cNvPr>
          <p:cNvSpPr txBox="1"/>
          <p:nvPr/>
        </p:nvSpPr>
        <p:spPr>
          <a:xfrm>
            <a:off x="6313881" y="344724"/>
            <a:ext cx="1519480" cy="369332"/>
          </a:xfrm>
          <a:prstGeom prst="rect">
            <a:avLst/>
          </a:prstGeom>
          <a:noFill/>
        </p:spPr>
        <p:txBody>
          <a:bodyPr wrap="square" rtlCol="0">
            <a:spAutoFit/>
          </a:bodyPr>
          <a:lstStyle/>
          <a:p>
            <a:r>
              <a:rPr lang="en-US"/>
              <a:t>Dice Numbers</a:t>
            </a:r>
          </a:p>
        </p:txBody>
      </p:sp>
      <p:sp>
        <p:nvSpPr>
          <p:cNvPr id="19" name="Oval 18">
            <a:extLst>
              <a:ext uri="{FF2B5EF4-FFF2-40B4-BE49-F238E27FC236}">
                <a16:creationId xmlns:a16="http://schemas.microsoft.com/office/drawing/2014/main" id="{F9141B32-0635-4A01-82B4-692B78DE1335}"/>
              </a:ext>
            </a:extLst>
          </p:cNvPr>
          <p:cNvSpPr/>
          <p:nvPr/>
        </p:nvSpPr>
        <p:spPr>
          <a:xfrm>
            <a:off x="9534209" y="6486273"/>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447DC50-29F0-469D-B9D7-B2949D6A08E2}"/>
              </a:ext>
            </a:extLst>
          </p:cNvPr>
          <p:cNvSpPr txBox="1"/>
          <p:nvPr/>
        </p:nvSpPr>
        <p:spPr>
          <a:xfrm>
            <a:off x="9830771" y="6441650"/>
            <a:ext cx="2325473" cy="369332"/>
          </a:xfrm>
          <a:prstGeom prst="rect">
            <a:avLst/>
          </a:prstGeom>
          <a:noFill/>
        </p:spPr>
        <p:txBody>
          <a:bodyPr wrap="square" rtlCol="0">
            <a:spAutoFit/>
          </a:bodyPr>
          <a:lstStyle/>
          <a:p>
            <a:r>
              <a:rPr lang="en-US"/>
              <a:t>= # rolled in the round</a:t>
            </a:r>
          </a:p>
        </p:txBody>
      </p:sp>
    </p:spTree>
    <p:extLst>
      <p:ext uri="{BB962C8B-B14F-4D97-AF65-F5344CB8AC3E}">
        <p14:creationId xmlns:p14="http://schemas.microsoft.com/office/powerpoint/2010/main" val="875896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Logo, company name&#10;&#10;Description automatically generated">
            <a:extLst>
              <a:ext uri="{FF2B5EF4-FFF2-40B4-BE49-F238E27FC236}">
                <a16:creationId xmlns:a16="http://schemas.microsoft.com/office/drawing/2014/main" id="{EC2FC655-C7A0-403B-81DF-FD71F7896AC6}"/>
              </a:ext>
            </a:extLst>
          </p:cNvPr>
          <p:cNvPicPr>
            <a:picLocks noGrp="1" noChangeAspect="1"/>
          </p:cNvPicPr>
          <p:nvPr>
            <p:ph idx="1"/>
          </p:nvPr>
        </p:nvPicPr>
        <p:blipFill rotWithShape="1">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701944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E35A1ED-837A-429D-B381-C3FF4025BA72}"/>
              </a:ext>
            </a:extLst>
          </p:cNvPr>
          <p:cNvSpPr>
            <a:spLocks noGrp="1"/>
          </p:cNvSpPr>
          <p:nvPr>
            <p:ph type="title"/>
          </p:nvPr>
        </p:nvSpPr>
        <p:spPr>
          <a:xfrm>
            <a:off x="5206243" y="70004"/>
            <a:ext cx="6746240" cy="857548"/>
          </a:xfrm>
        </p:spPr>
        <p:txBody>
          <a:bodyPr>
            <a:normAutofit/>
          </a:bodyPr>
          <a:lstStyle/>
          <a:p>
            <a:r>
              <a:rPr lang="en-US" b="1" dirty="0">
                <a:solidFill>
                  <a:srgbClr val="000000"/>
                </a:solidFill>
              </a:rPr>
              <a:t>Types of Investments: Stocks</a:t>
            </a: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Stock exchange numbers">
            <a:extLst>
              <a:ext uri="{FF2B5EF4-FFF2-40B4-BE49-F238E27FC236}">
                <a16:creationId xmlns:a16="http://schemas.microsoft.com/office/drawing/2014/main" id="{0BB1ACAB-6F56-4E57-BC73-CCC39D0C5E7C}"/>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7243" r="18981"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81FF5B6A-2911-4890-98AD-0BD09FF9B7A6}"/>
              </a:ext>
            </a:extLst>
          </p:cNvPr>
          <p:cNvSpPr>
            <a:spLocks noGrp="1"/>
          </p:cNvSpPr>
          <p:nvPr>
            <p:ph idx="1"/>
          </p:nvPr>
        </p:nvSpPr>
        <p:spPr>
          <a:xfrm>
            <a:off x="5293361" y="927551"/>
            <a:ext cx="6421120" cy="5400962"/>
          </a:xfrm>
        </p:spPr>
        <p:txBody>
          <a:bodyPr anchor="ctr">
            <a:noAutofit/>
          </a:bodyPr>
          <a:lstStyle/>
          <a:p>
            <a:r>
              <a:rPr lang="en-US" sz="2400" dirty="0">
                <a:solidFill>
                  <a:srgbClr val="000000"/>
                </a:solidFill>
              </a:rPr>
              <a:t>When you buy a stock, you become part-owner of a company.</a:t>
            </a:r>
          </a:p>
          <a:p>
            <a:r>
              <a:rPr lang="en-US" sz="2400" dirty="0">
                <a:solidFill>
                  <a:srgbClr val="000000"/>
                </a:solidFill>
              </a:rPr>
              <a:t>When the company does well, its stock price generally goes up; when it struggles, so does the price of its shares. </a:t>
            </a:r>
            <a:endParaRPr lang="en-US" sz="2400" dirty="0">
              <a:solidFill>
                <a:srgbClr val="000000"/>
              </a:solidFill>
              <a:cs typeface="Calibri"/>
            </a:endParaRPr>
          </a:p>
          <a:p>
            <a:r>
              <a:rPr lang="en-US" sz="2400" dirty="0">
                <a:solidFill>
                  <a:srgbClr val="000000"/>
                </a:solidFill>
              </a:rPr>
              <a:t>You can buy or sell your stocks whenever you want during trading hours.</a:t>
            </a:r>
            <a:endParaRPr lang="en-US" sz="2400" dirty="0">
              <a:solidFill>
                <a:srgbClr val="000000"/>
              </a:solidFill>
              <a:cs typeface="Calibri"/>
            </a:endParaRPr>
          </a:p>
          <a:p>
            <a:r>
              <a:rPr lang="en-US" sz="2400" dirty="0">
                <a:solidFill>
                  <a:srgbClr val="000000"/>
                </a:solidFill>
              </a:rPr>
              <a:t>Stocks value can be volatile, going up and down quickly, and stocks of individual companies sometimes go completely bust (down to zero).</a:t>
            </a:r>
          </a:p>
          <a:p>
            <a:r>
              <a:rPr lang="en-US" sz="2400" dirty="0">
                <a:solidFill>
                  <a:srgbClr val="000000"/>
                </a:solidFill>
              </a:rPr>
              <a:t>Historically, and as a group, stocks are a good bet. Over time, stocks have returned 8-10% annually on average. Some years are better than others, so patience is needed when investing in the stock market. </a:t>
            </a:r>
          </a:p>
        </p:txBody>
      </p:sp>
      <p:pic>
        <p:nvPicPr>
          <p:cNvPr id="1026" name="Picture 2" descr="Logo">
            <a:extLst>
              <a:ext uri="{FF2B5EF4-FFF2-40B4-BE49-F238E27FC236}">
                <a16:creationId xmlns:a16="http://schemas.microsoft.com/office/drawing/2014/main" id="{EC494049-6811-9CD5-E3AD-F72FAF5ECC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115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E35A1ED-837A-429D-B381-C3FF4025BA72}"/>
              </a:ext>
            </a:extLst>
          </p:cNvPr>
          <p:cNvSpPr>
            <a:spLocks noGrp="1"/>
          </p:cNvSpPr>
          <p:nvPr>
            <p:ph type="title"/>
          </p:nvPr>
        </p:nvSpPr>
        <p:spPr>
          <a:xfrm>
            <a:off x="5083943" y="11593"/>
            <a:ext cx="6797040" cy="1454051"/>
          </a:xfrm>
        </p:spPr>
        <p:txBody>
          <a:bodyPr>
            <a:normAutofit/>
          </a:bodyPr>
          <a:lstStyle/>
          <a:p>
            <a:r>
              <a:rPr lang="en-US" b="1">
                <a:solidFill>
                  <a:srgbClr val="000000"/>
                </a:solidFill>
              </a:rPr>
              <a:t>Types of Investments: Bonds</a:t>
            </a:r>
          </a:p>
        </p:txBody>
      </p:sp>
      <p:sp>
        <p:nvSpPr>
          <p:cNvPr id="2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A04410D3-FC73-4E78-B66E-358CE2EDB01E}"/>
              </a:ext>
            </a:extLst>
          </p:cNvPr>
          <p:cNvPicPr>
            <a:picLocks noChangeAspect="1"/>
          </p:cNvPicPr>
          <p:nvPr/>
        </p:nvPicPr>
        <p:blipFill rotWithShape="1">
          <a:blip r:embed="rId3">
            <a:alphaModFix/>
          </a:blip>
          <a:srcRect l="14759" r="13583" b="-1"/>
          <a:stretch/>
        </p:blipFill>
        <p:spPr>
          <a:xfrm>
            <a:off x="-4782" y="907231"/>
            <a:ext cx="4924011" cy="5153740"/>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81FF5B6A-2911-4890-98AD-0BD09FF9B7A6}"/>
              </a:ext>
            </a:extLst>
          </p:cNvPr>
          <p:cNvSpPr>
            <a:spLocks noGrp="1"/>
          </p:cNvSpPr>
          <p:nvPr>
            <p:ph idx="1"/>
          </p:nvPr>
        </p:nvSpPr>
        <p:spPr>
          <a:xfrm>
            <a:off x="5277740" y="1140912"/>
            <a:ext cx="6603243" cy="5153740"/>
          </a:xfrm>
        </p:spPr>
        <p:txBody>
          <a:bodyPr anchor="ctr">
            <a:normAutofit/>
          </a:bodyPr>
          <a:lstStyle/>
          <a:p>
            <a:r>
              <a:rPr lang="en-US" sz="2400">
                <a:solidFill>
                  <a:srgbClr val="000000"/>
                </a:solidFill>
              </a:rPr>
              <a:t>When you buy a bond, you’re loaning money to a company or government entity. </a:t>
            </a:r>
          </a:p>
          <a:p>
            <a:r>
              <a:rPr lang="en-US" sz="2400">
                <a:solidFill>
                  <a:srgbClr val="000000"/>
                </a:solidFill>
              </a:rPr>
              <a:t>By selling you the bond, the issuer agrees to pay you back with interest over a certain amount of time. </a:t>
            </a:r>
          </a:p>
          <a:p>
            <a:r>
              <a:rPr lang="en-US" sz="2400">
                <a:solidFill>
                  <a:srgbClr val="000000"/>
                </a:solidFill>
              </a:rPr>
              <a:t>Since most companies and governments pay back their debts, bonds are seen to be a safer investment. </a:t>
            </a:r>
          </a:p>
          <a:p>
            <a:r>
              <a:rPr lang="en-US" sz="2400">
                <a:solidFill>
                  <a:srgbClr val="000000"/>
                </a:solidFill>
              </a:rPr>
              <a:t>Each bond has a rating, letting the investor know the risk level.</a:t>
            </a:r>
          </a:p>
          <a:p>
            <a:r>
              <a:rPr lang="en-US" sz="2400">
                <a:solidFill>
                  <a:srgbClr val="000000"/>
                </a:solidFill>
              </a:rPr>
              <a:t>The downside is they don’t earn nearly as much money as stocks, returning an average of 5% annually.</a:t>
            </a:r>
          </a:p>
        </p:txBody>
      </p:sp>
      <p:pic>
        <p:nvPicPr>
          <p:cNvPr id="5" name="Picture 2" descr="Logo">
            <a:extLst>
              <a:ext uri="{FF2B5EF4-FFF2-40B4-BE49-F238E27FC236}">
                <a16:creationId xmlns:a16="http://schemas.microsoft.com/office/drawing/2014/main" id="{FBBBE659-4EF6-539B-4E60-E85234B872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115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8B8144A6-9E99-444D-B187-A943E46E8783}"/>
              </a:ext>
            </a:extLst>
          </p:cNvPr>
          <p:cNvSpPr txBox="1"/>
          <p:nvPr/>
        </p:nvSpPr>
        <p:spPr>
          <a:xfrm>
            <a:off x="694510" y="1487272"/>
            <a:ext cx="2743200" cy="2743200"/>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kern="1200">
                <a:solidFill>
                  <a:srgbClr val="FFFFFF"/>
                </a:solidFill>
                <a:latin typeface="+mj-lt"/>
                <a:ea typeface="+mj-ea"/>
                <a:cs typeface="+mj-cs"/>
              </a:rPr>
              <a:t>Bond Ratings</a:t>
            </a:r>
          </a:p>
        </p:txBody>
      </p:sp>
      <p:sp>
        <p:nvSpPr>
          <p:cNvPr id="9" name="TextBox 8">
            <a:extLst>
              <a:ext uri="{FF2B5EF4-FFF2-40B4-BE49-F238E27FC236}">
                <a16:creationId xmlns:a16="http://schemas.microsoft.com/office/drawing/2014/main" id="{87E262DE-CA3E-4E51-AEA9-55C3533B31B7}"/>
              </a:ext>
            </a:extLst>
          </p:cNvPr>
          <p:cNvSpPr txBox="1"/>
          <p:nvPr/>
        </p:nvSpPr>
        <p:spPr>
          <a:xfrm>
            <a:off x="3829436" y="381000"/>
            <a:ext cx="7668054" cy="2561968"/>
          </a:xfrm>
          <a:prstGeom prst="rect">
            <a:avLst/>
          </a:prstGeom>
        </p:spPr>
        <p:txBody>
          <a:bodyPr vert="horz" lIns="91440" tIns="45720" rIns="91440" bIns="45720" rtlCol="0">
            <a:normAutofit/>
          </a:bodyPr>
          <a:lstStyle/>
          <a:p>
            <a:pPr algn="ctr">
              <a:lnSpc>
                <a:spcPct val="90000"/>
              </a:lnSpc>
              <a:spcAft>
                <a:spcPts val="600"/>
              </a:spcAft>
            </a:pPr>
            <a:r>
              <a:rPr lang="en-US" sz="2000" b="1"/>
              <a:t>How do we know if a bond is a good investment? </a:t>
            </a:r>
          </a:p>
          <a:p>
            <a:pPr algn="ctr">
              <a:lnSpc>
                <a:spcPct val="90000"/>
              </a:lnSpc>
              <a:spcAft>
                <a:spcPts val="600"/>
              </a:spcAft>
            </a:pPr>
            <a:endParaRPr lang="en-US" sz="2000"/>
          </a:p>
          <a:p>
            <a:pPr algn="ctr">
              <a:lnSpc>
                <a:spcPct val="90000"/>
              </a:lnSpc>
              <a:spcAft>
                <a:spcPts val="600"/>
              </a:spcAft>
            </a:pPr>
            <a:r>
              <a:rPr lang="en-US" sz="2000"/>
              <a:t>Moody's, Standard and Poor's, Fitch Ratings, and DBRS are some of the most internationally well-known bond-rating agencies. Generally, a "AAA" high-grade rated bond offers more security and lower profit potential (lower yield) than a "B-" rated bond.</a:t>
            </a:r>
          </a:p>
        </p:txBody>
      </p:sp>
      <p:graphicFrame>
        <p:nvGraphicFramePr>
          <p:cNvPr id="6" name="Table 6">
            <a:extLst>
              <a:ext uri="{FF2B5EF4-FFF2-40B4-BE49-F238E27FC236}">
                <a16:creationId xmlns:a16="http://schemas.microsoft.com/office/drawing/2014/main" id="{FBDD3C91-456B-4AF0-9849-B870A1AA95F5}"/>
              </a:ext>
            </a:extLst>
          </p:cNvPr>
          <p:cNvGraphicFramePr>
            <a:graphicFrameLocks noGrp="1"/>
          </p:cNvGraphicFramePr>
          <p:nvPr>
            <p:extLst>
              <p:ext uri="{D42A27DB-BD31-4B8C-83A1-F6EECF244321}">
                <p14:modId xmlns:p14="http://schemas.microsoft.com/office/powerpoint/2010/main" val="2158888923"/>
              </p:ext>
            </p:extLst>
          </p:nvPr>
        </p:nvGraphicFramePr>
        <p:xfrm>
          <a:off x="3649362" y="2365087"/>
          <a:ext cx="8106033" cy="3887432"/>
        </p:xfrm>
        <a:graphic>
          <a:graphicData uri="http://schemas.openxmlformats.org/drawingml/2006/table">
            <a:tbl>
              <a:tblPr firstRow="1" bandRow="1">
                <a:tableStyleId>{8EC20E35-A176-4012-BC5E-935CFFF8708E}</a:tableStyleId>
              </a:tblPr>
              <a:tblGrid>
                <a:gridCol w="1786415">
                  <a:extLst>
                    <a:ext uri="{9D8B030D-6E8A-4147-A177-3AD203B41FA5}">
                      <a16:colId xmlns:a16="http://schemas.microsoft.com/office/drawing/2014/main" val="228392332"/>
                    </a:ext>
                  </a:extLst>
                </a:gridCol>
                <a:gridCol w="2057506">
                  <a:extLst>
                    <a:ext uri="{9D8B030D-6E8A-4147-A177-3AD203B41FA5}">
                      <a16:colId xmlns:a16="http://schemas.microsoft.com/office/drawing/2014/main" val="22297258"/>
                    </a:ext>
                  </a:extLst>
                </a:gridCol>
                <a:gridCol w="2124757">
                  <a:extLst>
                    <a:ext uri="{9D8B030D-6E8A-4147-A177-3AD203B41FA5}">
                      <a16:colId xmlns:a16="http://schemas.microsoft.com/office/drawing/2014/main" val="975688491"/>
                    </a:ext>
                  </a:extLst>
                </a:gridCol>
                <a:gridCol w="2137355">
                  <a:extLst>
                    <a:ext uri="{9D8B030D-6E8A-4147-A177-3AD203B41FA5}">
                      <a16:colId xmlns:a16="http://schemas.microsoft.com/office/drawing/2014/main" val="13933834"/>
                    </a:ext>
                  </a:extLst>
                </a:gridCol>
              </a:tblGrid>
              <a:tr h="485929">
                <a:tc>
                  <a:txBody>
                    <a:bodyPr/>
                    <a:lstStyle/>
                    <a:p>
                      <a:r>
                        <a:rPr lang="en-US" sz="1500"/>
                        <a:t>Moody’s</a:t>
                      </a:r>
                    </a:p>
                  </a:txBody>
                  <a:tcPr marL="76065" marR="76065" marT="38033" marB="38033"/>
                </a:tc>
                <a:tc>
                  <a:txBody>
                    <a:bodyPr/>
                    <a:lstStyle/>
                    <a:p>
                      <a:r>
                        <a:rPr lang="en-US" sz="1500"/>
                        <a:t>Standard and Poor’s</a:t>
                      </a:r>
                    </a:p>
                  </a:txBody>
                  <a:tcPr marL="76065" marR="76065" marT="38033" marB="38033"/>
                </a:tc>
                <a:tc>
                  <a:txBody>
                    <a:bodyPr/>
                    <a:lstStyle/>
                    <a:p>
                      <a:r>
                        <a:rPr lang="en-US" sz="1500"/>
                        <a:t>Grade</a:t>
                      </a:r>
                    </a:p>
                  </a:txBody>
                  <a:tcPr marL="76065" marR="76065" marT="38033" marB="38033"/>
                </a:tc>
                <a:tc>
                  <a:txBody>
                    <a:bodyPr/>
                    <a:lstStyle/>
                    <a:p>
                      <a:r>
                        <a:rPr lang="en-US" sz="1500"/>
                        <a:t>Risk</a:t>
                      </a:r>
                    </a:p>
                  </a:txBody>
                  <a:tcPr marL="76065" marR="76065" marT="38033" marB="38033"/>
                </a:tc>
                <a:extLst>
                  <a:ext uri="{0D108BD9-81ED-4DB2-BD59-A6C34878D82A}">
                    <a16:rowId xmlns:a16="http://schemas.microsoft.com/office/drawing/2014/main" val="3123054399"/>
                  </a:ext>
                </a:extLst>
              </a:tr>
              <a:tr h="485929">
                <a:tc>
                  <a:txBody>
                    <a:bodyPr/>
                    <a:lstStyle/>
                    <a:p>
                      <a:r>
                        <a:rPr lang="en-US" sz="1500"/>
                        <a:t>Aaa</a:t>
                      </a:r>
                    </a:p>
                  </a:txBody>
                  <a:tcPr marL="76065" marR="76065" marT="38033" marB="38033"/>
                </a:tc>
                <a:tc>
                  <a:txBody>
                    <a:bodyPr/>
                    <a:lstStyle/>
                    <a:p>
                      <a:r>
                        <a:rPr lang="en-US" sz="1500"/>
                        <a:t>AAA</a:t>
                      </a:r>
                    </a:p>
                  </a:txBody>
                  <a:tcPr marL="76065" marR="76065" marT="38033" marB="38033"/>
                </a:tc>
                <a:tc>
                  <a:txBody>
                    <a:bodyPr/>
                    <a:lstStyle/>
                    <a:p>
                      <a:r>
                        <a:rPr lang="en-US" sz="1500"/>
                        <a:t>Investment</a:t>
                      </a:r>
                    </a:p>
                  </a:txBody>
                  <a:tcPr marL="76065" marR="76065" marT="38033" marB="38033"/>
                </a:tc>
                <a:tc>
                  <a:txBody>
                    <a:bodyPr/>
                    <a:lstStyle/>
                    <a:p>
                      <a:r>
                        <a:rPr lang="en-US" sz="1500"/>
                        <a:t>Lowest Risk</a:t>
                      </a:r>
                    </a:p>
                  </a:txBody>
                  <a:tcPr marL="76065" marR="76065" marT="38033" marB="38033"/>
                </a:tc>
                <a:extLst>
                  <a:ext uri="{0D108BD9-81ED-4DB2-BD59-A6C34878D82A}">
                    <a16:rowId xmlns:a16="http://schemas.microsoft.com/office/drawing/2014/main" val="1309387713"/>
                  </a:ext>
                </a:extLst>
              </a:tr>
              <a:tr h="485929">
                <a:tc>
                  <a:txBody>
                    <a:bodyPr/>
                    <a:lstStyle/>
                    <a:p>
                      <a:r>
                        <a:rPr lang="en-US" sz="1500"/>
                        <a:t>Aa</a:t>
                      </a:r>
                    </a:p>
                  </a:txBody>
                  <a:tcPr marL="76065" marR="76065" marT="38033" marB="38033"/>
                </a:tc>
                <a:tc>
                  <a:txBody>
                    <a:bodyPr/>
                    <a:lstStyle/>
                    <a:p>
                      <a:r>
                        <a:rPr lang="en-US" sz="1500"/>
                        <a:t>AA</a:t>
                      </a:r>
                    </a:p>
                  </a:txBody>
                  <a:tcPr marL="76065" marR="76065" marT="38033" marB="38033"/>
                </a:tc>
                <a:tc>
                  <a:txBody>
                    <a:bodyPr/>
                    <a:lstStyle/>
                    <a:p>
                      <a:r>
                        <a:rPr lang="en-US" sz="1500"/>
                        <a:t>Investment</a:t>
                      </a:r>
                    </a:p>
                  </a:txBody>
                  <a:tcPr marL="76065" marR="76065" marT="38033" marB="38033"/>
                </a:tc>
                <a:tc>
                  <a:txBody>
                    <a:bodyPr/>
                    <a:lstStyle/>
                    <a:p>
                      <a:r>
                        <a:rPr lang="en-US" sz="1500"/>
                        <a:t>Low Risk</a:t>
                      </a:r>
                    </a:p>
                  </a:txBody>
                  <a:tcPr marL="76065" marR="76065" marT="38033" marB="38033"/>
                </a:tc>
                <a:extLst>
                  <a:ext uri="{0D108BD9-81ED-4DB2-BD59-A6C34878D82A}">
                    <a16:rowId xmlns:a16="http://schemas.microsoft.com/office/drawing/2014/main" val="1763236989"/>
                  </a:ext>
                </a:extLst>
              </a:tr>
              <a:tr h="485929">
                <a:tc>
                  <a:txBody>
                    <a:bodyPr/>
                    <a:lstStyle/>
                    <a:p>
                      <a:r>
                        <a:rPr lang="en-US" sz="1500"/>
                        <a:t>A</a:t>
                      </a:r>
                    </a:p>
                  </a:txBody>
                  <a:tcPr marL="76065" marR="76065" marT="38033" marB="38033"/>
                </a:tc>
                <a:tc>
                  <a:txBody>
                    <a:bodyPr/>
                    <a:lstStyle/>
                    <a:p>
                      <a:r>
                        <a:rPr lang="en-US" sz="1500"/>
                        <a:t>A</a:t>
                      </a:r>
                    </a:p>
                  </a:txBody>
                  <a:tcPr marL="76065" marR="76065" marT="38033" marB="38033"/>
                </a:tc>
                <a:tc>
                  <a:txBody>
                    <a:bodyPr/>
                    <a:lstStyle/>
                    <a:p>
                      <a:r>
                        <a:rPr lang="en-US" sz="1500"/>
                        <a:t>Investment</a:t>
                      </a:r>
                    </a:p>
                  </a:txBody>
                  <a:tcPr marL="76065" marR="76065" marT="38033" marB="38033"/>
                </a:tc>
                <a:tc>
                  <a:txBody>
                    <a:bodyPr/>
                    <a:lstStyle/>
                    <a:p>
                      <a:r>
                        <a:rPr lang="en-US" sz="1500"/>
                        <a:t>Low Risk</a:t>
                      </a:r>
                    </a:p>
                  </a:txBody>
                  <a:tcPr marL="76065" marR="76065" marT="38033" marB="38033"/>
                </a:tc>
                <a:extLst>
                  <a:ext uri="{0D108BD9-81ED-4DB2-BD59-A6C34878D82A}">
                    <a16:rowId xmlns:a16="http://schemas.microsoft.com/office/drawing/2014/main" val="81482869"/>
                  </a:ext>
                </a:extLst>
              </a:tr>
              <a:tr h="485929">
                <a:tc>
                  <a:txBody>
                    <a:bodyPr/>
                    <a:lstStyle/>
                    <a:p>
                      <a:r>
                        <a:rPr lang="en-US" sz="1500"/>
                        <a:t>Bbb</a:t>
                      </a:r>
                    </a:p>
                  </a:txBody>
                  <a:tcPr marL="76065" marR="76065" marT="38033" marB="38033"/>
                </a:tc>
                <a:tc>
                  <a:txBody>
                    <a:bodyPr/>
                    <a:lstStyle/>
                    <a:p>
                      <a:r>
                        <a:rPr lang="en-US" sz="1500"/>
                        <a:t>BBB</a:t>
                      </a:r>
                    </a:p>
                  </a:txBody>
                  <a:tcPr marL="76065" marR="76065" marT="38033" marB="38033"/>
                </a:tc>
                <a:tc>
                  <a:txBody>
                    <a:bodyPr/>
                    <a:lstStyle/>
                    <a:p>
                      <a:r>
                        <a:rPr lang="en-US" sz="1500"/>
                        <a:t>Investment</a:t>
                      </a:r>
                    </a:p>
                  </a:txBody>
                  <a:tcPr marL="76065" marR="76065" marT="38033" marB="38033"/>
                </a:tc>
                <a:tc>
                  <a:txBody>
                    <a:bodyPr/>
                    <a:lstStyle/>
                    <a:p>
                      <a:r>
                        <a:rPr lang="en-US" sz="1500"/>
                        <a:t>Medium Risk</a:t>
                      </a:r>
                    </a:p>
                  </a:txBody>
                  <a:tcPr marL="76065" marR="76065" marT="38033" marB="38033"/>
                </a:tc>
                <a:extLst>
                  <a:ext uri="{0D108BD9-81ED-4DB2-BD59-A6C34878D82A}">
                    <a16:rowId xmlns:a16="http://schemas.microsoft.com/office/drawing/2014/main" val="3032561219"/>
                  </a:ext>
                </a:extLst>
              </a:tr>
              <a:tr h="485929">
                <a:tc>
                  <a:txBody>
                    <a:bodyPr/>
                    <a:lstStyle/>
                    <a:p>
                      <a:r>
                        <a:rPr lang="en-US" sz="1500"/>
                        <a:t>Ba, B</a:t>
                      </a:r>
                    </a:p>
                  </a:txBody>
                  <a:tcPr marL="76065" marR="76065" marT="38033" marB="38033"/>
                </a:tc>
                <a:tc>
                  <a:txBody>
                    <a:bodyPr/>
                    <a:lstStyle/>
                    <a:p>
                      <a:r>
                        <a:rPr lang="en-US" sz="1500"/>
                        <a:t>BB, B</a:t>
                      </a:r>
                    </a:p>
                  </a:txBody>
                  <a:tcPr marL="76065" marR="76065" marT="38033" marB="38033"/>
                </a:tc>
                <a:tc>
                  <a:txBody>
                    <a:bodyPr/>
                    <a:lstStyle/>
                    <a:p>
                      <a:r>
                        <a:rPr lang="en-US" sz="1500"/>
                        <a:t>Junk</a:t>
                      </a:r>
                    </a:p>
                  </a:txBody>
                  <a:tcPr marL="76065" marR="76065" marT="38033" marB="38033"/>
                </a:tc>
                <a:tc>
                  <a:txBody>
                    <a:bodyPr/>
                    <a:lstStyle/>
                    <a:p>
                      <a:r>
                        <a:rPr lang="en-US" sz="1500"/>
                        <a:t>High Risk</a:t>
                      </a:r>
                    </a:p>
                  </a:txBody>
                  <a:tcPr marL="76065" marR="76065" marT="38033" marB="38033"/>
                </a:tc>
                <a:extLst>
                  <a:ext uri="{0D108BD9-81ED-4DB2-BD59-A6C34878D82A}">
                    <a16:rowId xmlns:a16="http://schemas.microsoft.com/office/drawing/2014/main" val="3217967928"/>
                  </a:ext>
                </a:extLst>
              </a:tr>
              <a:tr h="485929">
                <a:tc>
                  <a:txBody>
                    <a:bodyPr/>
                    <a:lstStyle/>
                    <a:p>
                      <a:r>
                        <a:rPr lang="en-US" sz="1500"/>
                        <a:t>Caa/Ca/C</a:t>
                      </a:r>
                    </a:p>
                  </a:txBody>
                  <a:tcPr marL="76065" marR="76065" marT="38033" marB="38033"/>
                </a:tc>
                <a:tc>
                  <a:txBody>
                    <a:bodyPr/>
                    <a:lstStyle/>
                    <a:p>
                      <a:r>
                        <a:rPr lang="en-US" sz="1500"/>
                        <a:t>CCC/CC/C</a:t>
                      </a:r>
                    </a:p>
                  </a:txBody>
                  <a:tcPr marL="76065" marR="76065" marT="38033" marB="38033"/>
                </a:tc>
                <a:tc>
                  <a:txBody>
                    <a:bodyPr/>
                    <a:lstStyle/>
                    <a:p>
                      <a:r>
                        <a:rPr lang="en-US" sz="1500"/>
                        <a:t>Junk</a:t>
                      </a:r>
                    </a:p>
                  </a:txBody>
                  <a:tcPr marL="76065" marR="76065" marT="38033" marB="38033"/>
                </a:tc>
                <a:tc>
                  <a:txBody>
                    <a:bodyPr/>
                    <a:lstStyle/>
                    <a:p>
                      <a:r>
                        <a:rPr lang="en-US" sz="1500"/>
                        <a:t>Highest Risk</a:t>
                      </a:r>
                    </a:p>
                  </a:txBody>
                  <a:tcPr marL="76065" marR="76065" marT="38033" marB="38033"/>
                </a:tc>
                <a:extLst>
                  <a:ext uri="{0D108BD9-81ED-4DB2-BD59-A6C34878D82A}">
                    <a16:rowId xmlns:a16="http://schemas.microsoft.com/office/drawing/2014/main" val="3091854881"/>
                  </a:ext>
                </a:extLst>
              </a:tr>
              <a:tr h="485929">
                <a:tc>
                  <a:txBody>
                    <a:bodyPr/>
                    <a:lstStyle/>
                    <a:p>
                      <a:r>
                        <a:rPr lang="en-US" sz="1500"/>
                        <a:t>C</a:t>
                      </a:r>
                    </a:p>
                  </a:txBody>
                  <a:tcPr marL="76065" marR="76065" marT="38033" marB="38033"/>
                </a:tc>
                <a:tc>
                  <a:txBody>
                    <a:bodyPr/>
                    <a:lstStyle/>
                    <a:p>
                      <a:r>
                        <a:rPr lang="en-US" sz="1500"/>
                        <a:t>D</a:t>
                      </a:r>
                    </a:p>
                  </a:txBody>
                  <a:tcPr marL="76065" marR="76065" marT="38033" marB="38033"/>
                </a:tc>
                <a:tc>
                  <a:txBody>
                    <a:bodyPr/>
                    <a:lstStyle/>
                    <a:p>
                      <a:r>
                        <a:rPr lang="en-US" sz="1500"/>
                        <a:t>Junk</a:t>
                      </a:r>
                    </a:p>
                  </a:txBody>
                  <a:tcPr marL="76065" marR="76065" marT="38033" marB="38033"/>
                </a:tc>
                <a:tc>
                  <a:txBody>
                    <a:bodyPr/>
                    <a:lstStyle/>
                    <a:p>
                      <a:r>
                        <a:rPr lang="en-US" sz="1500"/>
                        <a:t>In Default</a:t>
                      </a:r>
                    </a:p>
                  </a:txBody>
                  <a:tcPr marL="76065" marR="76065" marT="38033" marB="38033"/>
                </a:tc>
                <a:extLst>
                  <a:ext uri="{0D108BD9-81ED-4DB2-BD59-A6C34878D82A}">
                    <a16:rowId xmlns:a16="http://schemas.microsoft.com/office/drawing/2014/main" val="1079494276"/>
                  </a:ext>
                </a:extLst>
              </a:tr>
            </a:tbl>
          </a:graphicData>
        </a:graphic>
      </p:graphicFrame>
      <p:pic>
        <p:nvPicPr>
          <p:cNvPr id="2" name="Picture 2" descr="Logo">
            <a:extLst>
              <a:ext uri="{FF2B5EF4-FFF2-40B4-BE49-F238E27FC236}">
                <a16:creationId xmlns:a16="http://schemas.microsoft.com/office/drawing/2014/main" id="{4DE9D672-7E26-3CD8-7779-45031CB4CE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4984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64415-115A-4E39-9E6D-8D369F45C2FA}"/>
              </a:ext>
            </a:extLst>
          </p:cNvPr>
          <p:cNvSpPr>
            <a:spLocks noGrp="1"/>
          </p:cNvSpPr>
          <p:nvPr>
            <p:ph type="title"/>
          </p:nvPr>
        </p:nvSpPr>
        <p:spPr>
          <a:xfrm>
            <a:off x="4965430" y="629268"/>
            <a:ext cx="6586491" cy="1286160"/>
          </a:xfrm>
        </p:spPr>
        <p:txBody>
          <a:bodyPr anchor="b">
            <a:normAutofit/>
          </a:bodyPr>
          <a:lstStyle/>
          <a:p>
            <a:r>
              <a:rPr lang="en-US" b="1"/>
              <a:t>Other types of investments	</a:t>
            </a:r>
          </a:p>
        </p:txBody>
      </p:sp>
      <p:sp>
        <p:nvSpPr>
          <p:cNvPr id="3" name="Content Placeholder 2">
            <a:extLst>
              <a:ext uri="{FF2B5EF4-FFF2-40B4-BE49-F238E27FC236}">
                <a16:creationId xmlns:a16="http://schemas.microsoft.com/office/drawing/2014/main" id="{0660895B-5369-4EA3-BFC5-3AFD3FB591AA}"/>
              </a:ext>
            </a:extLst>
          </p:cNvPr>
          <p:cNvSpPr>
            <a:spLocks noGrp="1"/>
          </p:cNvSpPr>
          <p:nvPr>
            <p:ph idx="1"/>
          </p:nvPr>
        </p:nvSpPr>
        <p:spPr>
          <a:xfrm>
            <a:off x="5080934" y="2733041"/>
            <a:ext cx="6938346" cy="3490778"/>
          </a:xfrm>
        </p:spPr>
        <p:txBody>
          <a:bodyPr>
            <a:normAutofit/>
          </a:bodyPr>
          <a:lstStyle/>
          <a:p>
            <a:r>
              <a:rPr lang="en-US" sz="3600"/>
              <a:t>Real Estate</a:t>
            </a:r>
          </a:p>
          <a:p>
            <a:r>
              <a:rPr lang="en-US" sz="3600"/>
              <a:t>Start Up Companies</a:t>
            </a:r>
          </a:p>
          <a:p>
            <a:r>
              <a:rPr lang="en-US" sz="3600"/>
              <a:t>Commodities</a:t>
            </a:r>
          </a:p>
        </p:txBody>
      </p:sp>
      <p:pic>
        <p:nvPicPr>
          <p:cNvPr id="7" name="Picture 6" descr="A picture containing text, businesscard&#10;&#10;Description automatically generated">
            <a:extLst>
              <a:ext uri="{FF2B5EF4-FFF2-40B4-BE49-F238E27FC236}">
                <a16:creationId xmlns:a16="http://schemas.microsoft.com/office/drawing/2014/main" id="{CD51F190-DF57-42E4-B8F0-D147B57F1A18}"/>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33230" r="15398" b="-1"/>
          <a:stretch/>
        </p:blipFill>
        <p:spPr>
          <a:xfrm>
            <a:off x="20" y="10"/>
            <a:ext cx="4635571" cy="6857990"/>
          </a:xfrm>
          <a:prstGeom prst="rect">
            <a:avLst/>
          </a:prstGeom>
          <a:effectLst/>
        </p:spPr>
      </p:pic>
      <p:cxnSp>
        <p:nvCxnSpPr>
          <p:cNvPr id="14" name="Straight Connector 11">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F7F5E"/>
            </a:solidFill>
          </a:ln>
        </p:spPr>
        <p:style>
          <a:lnRef idx="1">
            <a:schemeClr val="accent1"/>
          </a:lnRef>
          <a:fillRef idx="0">
            <a:schemeClr val="accent1"/>
          </a:fillRef>
          <a:effectRef idx="0">
            <a:schemeClr val="accent1"/>
          </a:effectRef>
          <a:fontRef idx="minor">
            <a:schemeClr val="tx1"/>
          </a:fontRef>
        </p:style>
      </p:cxnSp>
      <p:pic>
        <p:nvPicPr>
          <p:cNvPr id="4" name="Picture 2" descr="Logo">
            <a:extLst>
              <a:ext uri="{FF2B5EF4-FFF2-40B4-BE49-F238E27FC236}">
                <a16:creationId xmlns:a16="http://schemas.microsoft.com/office/drawing/2014/main" id="{7D2AEDA2-6D9E-B205-FECB-1D4D66494F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202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35F0E358-1E49-4920-80D8-C3D1387088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3" name="Rectangle 72">
            <a:extLst>
              <a:ext uri="{FF2B5EF4-FFF2-40B4-BE49-F238E27FC236}">
                <a16:creationId xmlns:a16="http://schemas.microsoft.com/office/drawing/2014/main" id="{E2D2362D-7010-4036-B9CA-03DFC8EB3B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Shape 74">
            <a:extLst>
              <a:ext uri="{FF2B5EF4-FFF2-40B4-BE49-F238E27FC236}">
                <a16:creationId xmlns:a16="http://schemas.microsoft.com/office/drawing/2014/main" id="{DC85BF5E-2BD6-4E5B-8EA3-420B45BB03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7389812" y="0"/>
            <a:ext cx="4802188" cy="6858000"/>
          </a:xfrm>
          <a:custGeom>
            <a:avLst/>
            <a:gdLst>
              <a:gd name="connsiteX0" fmla="*/ 0 w 4802188"/>
              <a:gd name="connsiteY0" fmla="*/ 0 h 6858000"/>
              <a:gd name="connsiteX1" fmla="*/ 4802188 w 4802188"/>
              <a:gd name="connsiteY1" fmla="*/ 0 h 6858000"/>
              <a:gd name="connsiteX2" fmla="*/ 4802188 w 4802188"/>
              <a:gd name="connsiteY2" fmla="*/ 6858000 h 6858000"/>
              <a:gd name="connsiteX3" fmla="*/ 0 w 4802188"/>
              <a:gd name="connsiteY3" fmla="*/ 6858000 h 6858000"/>
              <a:gd name="connsiteX4" fmla="*/ 4763 w 4802188"/>
              <a:gd name="connsiteY4" fmla="*/ 6791325 h 6858000"/>
              <a:gd name="connsiteX5" fmla="*/ 12700 w 4802188"/>
              <a:gd name="connsiteY5" fmla="*/ 6735762 h 6858000"/>
              <a:gd name="connsiteX6" fmla="*/ 22225 w 4802188"/>
              <a:gd name="connsiteY6" fmla="*/ 6683375 h 6858000"/>
              <a:gd name="connsiteX7" fmla="*/ 38100 w 4802188"/>
              <a:gd name="connsiteY7" fmla="*/ 6640512 h 6858000"/>
              <a:gd name="connsiteX8" fmla="*/ 53975 w 4802188"/>
              <a:gd name="connsiteY8" fmla="*/ 6597650 h 6858000"/>
              <a:gd name="connsiteX9" fmla="*/ 73025 w 4802188"/>
              <a:gd name="connsiteY9" fmla="*/ 6561137 h 6858000"/>
              <a:gd name="connsiteX10" fmla="*/ 92075 w 4802188"/>
              <a:gd name="connsiteY10" fmla="*/ 6523037 h 6858000"/>
              <a:gd name="connsiteX11" fmla="*/ 109538 w 4802188"/>
              <a:gd name="connsiteY11" fmla="*/ 6488112 h 6858000"/>
              <a:gd name="connsiteX12" fmla="*/ 127000 w 4802188"/>
              <a:gd name="connsiteY12" fmla="*/ 6448425 h 6858000"/>
              <a:gd name="connsiteX13" fmla="*/ 142875 w 4802188"/>
              <a:gd name="connsiteY13" fmla="*/ 6407150 h 6858000"/>
              <a:gd name="connsiteX14" fmla="*/ 157163 w 4802188"/>
              <a:gd name="connsiteY14" fmla="*/ 6361112 h 6858000"/>
              <a:gd name="connsiteX15" fmla="*/ 168275 w 4802188"/>
              <a:gd name="connsiteY15" fmla="*/ 6311900 h 6858000"/>
              <a:gd name="connsiteX16" fmla="*/ 176213 w 4802188"/>
              <a:gd name="connsiteY16" fmla="*/ 6251575 h 6858000"/>
              <a:gd name="connsiteX17" fmla="*/ 179388 w 4802188"/>
              <a:gd name="connsiteY17" fmla="*/ 6183312 h 6858000"/>
              <a:gd name="connsiteX18" fmla="*/ 176213 w 4802188"/>
              <a:gd name="connsiteY18" fmla="*/ 6113462 h 6858000"/>
              <a:gd name="connsiteX19" fmla="*/ 168275 w 4802188"/>
              <a:gd name="connsiteY19" fmla="*/ 6056312 h 6858000"/>
              <a:gd name="connsiteX20" fmla="*/ 157163 w 4802188"/>
              <a:gd name="connsiteY20" fmla="*/ 6003925 h 6858000"/>
              <a:gd name="connsiteX21" fmla="*/ 142875 w 4802188"/>
              <a:gd name="connsiteY21" fmla="*/ 5956300 h 6858000"/>
              <a:gd name="connsiteX22" fmla="*/ 127000 w 4802188"/>
              <a:gd name="connsiteY22" fmla="*/ 5915025 h 6858000"/>
              <a:gd name="connsiteX23" fmla="*/ 107950 w 4802188"/>
              <a:gd name="connsiteY23" fmla="*/ 5876925 h 6858000"/>
              <a:gd name="connsiteX24" fmla="*/ 88900 w 4802188"/>
              <a:gd name="connsiteY24" fmla="*/ 5840412 h 6858000"/>
              <a:gd name="connsiteX25" fmla="*/ 69850 w 4802188"/>
              <a:gd name="connsiteY25" fmla="*/ 5802312 h 6858000"/>
              <a:gd name="connsiteX26" fmla="*/ 52388 w 4802188"/>
              <a:gd name="connsiteY26" fmla="*/ 5762625 h 6858000"/>
              <a:gd name="connsiteX27" fmla="*/ 34925 w 4802188"/>
              <a:gd name="connsiteY27" fmla="*/ 5721350 h 6858000"/>
              <a:gd name="connsiteX28" fmla="*/ 20638 w 4802188"/>
              <a:gd name="connsiteY28" fmla="*/ 5675312 h 6858000"/>
              <a:gd name="connsiteX29" fmla="*/ 11113 w 4802188"/>
              <a:gd name="connsiteY29" fmla="*/ 5622925 h 6858000"/>
              <a:gd name="connsiteX30" fmla="*/ 1588 w 4802188"/>
              <a:gd name="connsiteY30" fmla="*/ 5562600 h 6858000"/>
              <a:gd name="connsiteX31" fmla="*/ 0 w 4802188"/>
              <a:gd name="connsiteY31" fmla="*/ 5494337 h 6858000"/>
              <a:gd name="connsiteX32" fmla="*/ 1588 w 4802188"/>
              <a:gd name="connsiteY32" fmla="*/ 5426075 h 6858000"/>
              <a:gd name="connsiteX33" fmla="*/ 11113 w 4802188"/>
              <a:gd name="connsiteY33" fmla="*/ 5365750 h 6858000"/>
              <a:gd name="connsiteX34" fmla="*/ 20638 w 4802188"/>
              <a:gd name="connsiteY34" fmla="*/ 5313362 h 6858000"/>
              <a:gd name="connsiteX35" fmla="*/ 34925 w 4802188"/>
              <a:gd name="connsiteY35" fmla="*/ 5268912 h 6858000"/>
              <a:gd name="connsiteX36" fmla="*/ 52388 w 4802188"/>
              <a:gd name="connsiteY36" fmla="*/ 5226050 h 6858000"/>
              <a:gd name="connsiteX37" fmla="*/ 69850 w 4802188"/>
              <a:gd name="connsiteY37" fmla="*/ 5186362 h 6858000"/>
              <a:gd name="connsiteX38" fmla="*/ 88900 w 4802188"/>
              <a:gd name="connsiteY38" fmla="*/ 5149850 h 6858000"/>
              <a:gd name="connsiteX39" fmla="*/ 107950 w 4802188"/>
              <a:gd name="connsiteY39" fmla="*/ 5114925 h 6858000"/>
              <a:gd name="connsiteX40" fmla="*/ 127000 w 4802188"/>
              <a:gd name="connsiteY40" fmla="*/ 5075237 h 6858000"/>
              <a:gd name="connsiteX41" fmla="*/ 142875 w 4802188"/>
              <a:gd name="connsiteY41" fmla="*/ 5033962 h 6858000"/>
              <a:gd name="connsiteX42" fmla="*/ 157163 w 4802188"/>
              <a:gd name="connsiteY42" fmla="*/ 4987925 h 6858000"/>
              <a:gd name="connsiteX43" fmla="*/ 168275 w 4802188"/>
              <a:gd name="connsiteY43" fmla="*/ 4935537 h 6858000"/>
              <a:gd name="connsiteX44" fmla="*/ 176213 w 4802188"/>
              <a:gd name="connsiteY44" fmla="*/ 4875212 h 6858000"/>
              <a:gd name="connsiteX45" fmla="*/ 179388 w 4802188"/>
              <a:gd name="connsiteY45" fmla="*/ 4806950 h 6858000"/>
              <a:gd name="connsiteX46" fmla="*/ 176213 w 4802188"/>
              <a:gd name="connsiteY46" fmla="*/ 4738687 h 6858000"/>
              <a:gd name="connsiteX47" fmla="*/ 168275 w 4802188"/>
              <a:gd name="connsiteY47" fmla="*/ 4678362 h 6858000"/>
              <a:gd name="connsiteX48" fmla="*/ 157163 w 4802188"/>
              <a:gd name="connsiteY48" fmla="*/ 4625975 h 6858000"/>
              <a:gd name="connsiteX49" fmla="*/ 142875 w 4802188"/>
              <a:gd name="connsiteY49" fmla="*/ 4579937 h 6858000"/>
              <a:gd name="connsiteX50" fmla="*/ 127000 w 4802188"/>
              <a:gd name="connsiteY50" fmla="*/ 4537075 h 6858000"/>
              <a:gd name="connsiteX51" fmla="*/ 107950 w 4802188"/>
              <a:gd name="connsiteY51" fmla="*/ 4498975 h 6858000"/>
              <a:gd name="connsiteX52" fmla="*/ 69850 w 4802188"/>
              <a:gd name="connsiteY52" fmla="*/ 4424362 h 6858000"/>
              <a:gd name="connsiteX53" fmla="*/ 52388 w 4802188"/>
              <a:gd name="connsiteY53" fmla="*/ 4386262 h 6858000"/>
              <a:gd name="connsiteX54" fmla="*/ 34925 w 4802188"/>
              <a:gd name="connsiteY54" fmla="*/ 4343400 h 6858000"/>
              <a:gd name="connsiteX55" fmla="*/ 20638 w 4802188"/>
              <a:gd name="connsiteY55" fmla="*/ 4297362 h 6858000"/>
              <a:gd name="connsiteX56" fmla="*/ 11113 w 4802188"/>
              <a:gd name="connsiteY56" fmla="*/ 4244975 h 6858000"/>
              <a:gd name="connsiteX57" fmla="*/ 1588 w 4802188"/>
              <a:gd name="connsiteY57" fmla="*/ 4186237 h 6858000"/>
              <a:gd name="connsiteX58" fmla="*/ 0 w 4802188"/>
              <a:gd name="connsiteY58" fmla="*/ 4116387 h 6858000"/>
              <a:gd name="connsiteX59" fmla="*/ 1588 w 4802188"/>
              <a:gd name="connsiteY59" fmla="*/ 4048125 h 6858000"/>
              <a:gd name="connsiteX60" fmla="*/ 11113 w 4802188"/>
              <a:gd name="connsiteY60" fmla="*/ 3987800 h 6858000"/>
              <a:gd name="connsiteX61" fmla="*/ 20638 w 4802188"/>
              <a:gd name="connsiteY61" fmla="*/ 3935412 h 6858000"/>
              <a:gd name="connsiteX62" fmla="*/ 34925 w 4802188"/>
              <a:gd name="connsiteY62" fmla="*/ 3890962 h 6858000"/>
              <a:gd name="connsiteX63" fmla="*/ 52388 w 4802188"/>
              <a:gd name="connsiteY63" fmla="*/ 3848100 h 6858000"/>
              <a:gd name="connsiteX64" fmla="*/ 69850 w 4802188"/>
              <a:gd name="connsiteY64" fmla="*/ 3811587 h 6858000"/>
              <a:gd name="connsiteX65" fmla="*/ 107950 w 4802188"/>
              <a:gd name="connsiteY65" fmla="*/ 3736975 h 6858000"/>
              <a:gd name="connsiteX66" fmla="*/ 127000 w 4802188"/>
              <a:gd name="connsiteY66" fmla="*/ 3697287 h 6858000"/>
              <a:gd name="connsiteX67" fmla="*/ 142875 w 4802188"/>
              <a:gd name="connsiteY67" fmla="*/ 3656012 h 6858000"/>
              <a:gd name="connsiteX68" fmla="*/ 157163 w 4802188"/>
              <a:gd name="connsiteY68" fmla="*/ 3609975 h 6858000"/>
              <a:gd name="connsiteX69" fmla="*/ 168275 w 4802188"/>
              <a:gd name="connsiteY69" fmla="*/ 3557587 h 6858000"/>
              <a:gd name="connsiteX70" fmla="*/ 176213 w 4802188"/>
              <a:gd name="connsiteY70" fmla="*/ 3497262 h 6858000"/>
              <a:gd name="connsiteX71" fmla="*/ 179388 w 4802188"/>
              <a:gd name="connsiteY71" fmla="*/ 3427412 h 6858000"/>
              <a:gd name="connsiteX72" fmla="*/ 176213 w 4802188"/>
              <a:gd name="connsiteY72" fmla="*/ 3360737 h 6858000"/>
              <a:gd name="connsiteX73" fmla="*/ 168275 w 4802188"/>
              <a:gd name="connsiteY73" fmla="*/ 3300412 h 6858000"/>
              <a:gd name="connsiteX74" fmla="*/ 157163 w 4802188"/>
              <a:gd name="connsiteY74" fmla="*/ 3248025 h 6858000"/>
              <a:gd name="connsiteX75" fmla="*/ 142875 w 4802188"/>
              <a:gd name="connsiteY75" fmla="*/ 3201987 h 6858000"/>
              <a:gd name="connsiteX76" fmla="*/ 127000 w 4802188"/>
              <a:gd name="connsiteY76" fmla="*/ 3160712 h 6858000"/>
              <a:gd name="connsiteX77" fmla="*/ 107950 w 4802188"/>
              <a:gd name="connsiteY77" fmla="*/ 3121025 h 6858000"/>
              <a:gd name="connsiteX78" fmla="*/ 88900 w 4802188"/>
              <a:gd name="connsiteY78" fmla="*/ 3084512 h 6858000"/>
              <a:gd name="connsiteX79" fmla="*/ 69850 w 4802188"/>
              <a:gd name="connsiteY79" fmla="*/ 3046412 h 6858000"/>
              <a:gd name="connsiteX80" fmla="*/ 52388 w 4802188"/>
              <a:gd name="connsiteY80" fmla="*/ 3009900 h 6858000"/>
              <a:gd name="connsiteX81" fmla="*/ 34925 w 4802188"/>
              <a:gd name="connsiteY81" fmla="*/ 2967037 h 6858000"/>
              <a:gd name="connsiteX82" fmla="*/ 20638 w 4802188"/>
              <a:gd name="connsiteY82" fmla="*/ 2922587 h 6858000"/>
              <a:gd name="connsiteX83" fmla="*/ 11113 w 4802188"/>
              <a:gd name="connsiteY83" fmla="*/ 2868612 h 6858000"/>
              <a:gd name="connsiteX84" fmla="*/ 1588 w 4802188"/>
              <a:gd name="connsiteY84" fmla="*/ 2809875 h 6858000"/>
              <a:gd name="connsiteX85" fmla="*/ 0 w 4802188"/>
              <a:gd name="connsiteY85" fmla="*/ 2741612 h 6858000"/>
              <a:gd name="connsiteX86" fmla="*/ 1588 w 4802188"/>
              <a:gd name="connsiteY86" fmla="*/ 2671762 h 6858000"/>
              <a:gd name="connsiteX87" fmla="*/ 11113 w 4802188"/>
              <a:gd name="connsiteY87" fmla="*/ 2613025 h 6858000"/>
              <a:gd name="connsiteX88" fmla="*/ 20638 w 4802188"/>
              <a:gd name="connsiteY88" fmla="*/ 2560637 h 6858000"/>
              <a:gd name="connsiteX89" fmla="*/ 34925 w 4802188"/>
              <a:gd name="connsiteY89" fmla="*/ 2513012 h 6858000"/>
              <a:gd name="connsiteX90" fmla="*/ 52388 w 4802188"/>
              <a:gd name="connsiteY90" fmla="*/ 2471737 h 6858000"/>
              <a:gd name="connsiteX91" fmla="*/ 69850 w 4802188"/>
              <a:gd name="connsiteY91" fmla="*/ 2433637 h 6858000"/>
              <a:gd name="connsiteX92" fmla="*/ 88900 w 4802188"/>
              <a:gd name="connsiteY92" fmla="*/ 2395537 h 6858000"/>
              <a:gd name="connsiteX93" fmla="*/ 107950 w 4802188"/>
              <a:gd name="connsiteY93" fmla="*/ 2359025 h 6858000"/>
              <a:gd name="connsiteX94" fmla="*/ 127000 w 4802188"/>
              <a:gd name="connsiteY94" fmla="*/ 2319337 h 6858000"/>
              <a:gd name="connsiteX95" fmla="*/ 142875 w 4802188"/>
              <a:gd name="connsiteY95" fmla="*/ 2278062 h 6858000"/>
              <a:gd name="connsiteX96" fmla="*/ 157163 w 4802188"/>
              <a:gd name="connsiteY96" fmla="*/ 2232025 h 6858000"/>
              <a:gd name="connsiteX97" fmla="*/ 168275 w 4802188"/>
              <a:gd name="connsiteY97" fmla="*/ 2179637 h 6858000"/>
              <a:gd name="connsiteX98" fmla="*/ 176213 w 4802188"/>
              <a:gd name="connsiteY98" fmla="*/ 2119312 h 6858000"/>
              <a:gd name="connsiteX99" fmla="*/ 179388 w 4802188"/>
              <a:gd name="connsiteY99" fmla="*/ 2051050 h 6858000"/>
              <a:gd name="connsiteX100" fmla="*/ 176213 w 4802188"/>
              <a:gd name="connsiteY100" fmla="*/ 1982787 h 6858000"/>
              <a:gd name="connsiteX101" fmla="*/ 168275 w 4802188"/>
              <a:gd name="connsiteY101" fmla="*/ 1922462 h 6858000"/>
              <a:gd name="connsiteX102" fmla="*/ 157163 w 4802188"/>
              <a:gd name="connsiteY102" fmla="*/ 1870075 h 6858000"/>
              <a:gd name="connsiteX103" fmla="*/ 142875 w 4802188"/>
              <a:gd name="connsiteY103" fmla="*/ 1824037 h 6858000"/>
              <a:gd name="connsiteX104" fmla="*/ 127000 w 4802188"/>
              <a:gd name="connsiteY104" fmla="*/ 1782762 h 6858000"/>
              <a:gd name="connsiteX105" fmla="*/ 107950 w 4802188"/>
              <a:gd name="connsiteY105" fmla="*/ 1743075 h 6858000"/>
              <a:gd name="connsiteX106" fmla="*/ 88900 w 4802188"/>
              <a:gd name="connsiteY106" fmla="*/ 1708150 h 6858000"/>
              <a:gd name="connsiteX107" fmla="*/ 69850 w 4802188"/>
              <a:gd name="connsiteY107" fmla="*/ 1671637 h 6858000"/>
              <a:gd name="connsiteX108" fmla="*/ 52388 w 4802188"/>
              <a:gd name="connsiteY108" fmla="*/ 1631950 h 6858000"/>
              <a:gd name="connsiteX109" fmla="*/ 34925 w 4802188"/>
              <a:gd name="connsiteY109" fmla="*/ 1589087 h 6858000"/>
              <a:gd name="connsiteX110" fmla="*/ 20638 w 4802188"/>
              <a:gd name="connsiteY110" fmla="*/ 1544637 h 6858000"/>
              <a:gd name="connsiteX111" fmla="*/ 11113 w 4802188"/>
              <a:gd name="connsiteY111" fmla="*/ 1492250 h 6858000"/>
              <a:gd name="connsiteX112" fmla="*/ 1588 w 4802188"/>
              <a:gd name="connsiteY112" fmla="*/ 1431925 h 6858000"/>
              <a:gd name="connsiteX113" fmla="*/ 0 w 4802188"/>
              <a:gd name="connsiteY113" fmla="*/ 1363662 h 6858000"/>
              <a:gd name="connsiteX114" fmla="*/ 1588 w 4802188"/>
              <a:gd name="connsiteY114" fmla="*/ 1295400 h 6858000"/>
              <a:gd name="connsiteX115" fmla="*/ 11113 w 4802188"/>
              <a:gd name="connsiteY115" fmla="*/ 1235075 h 6858000"/>
              <a:gd name="connsiteX116" fmla="*/ 20638 w 4802188"/>
              <a:gd name="connsiteY116" fmla="*/ 1182687 h 6858000"/>
              <a:gd name="connsiteX117" fmla="*/ 34925 w 4802188"/>
              <a:gd name="connsiteY117" fmla="*/ 1136650 h 6858000"/>
              <a:gd name="connsiteX118" fmla="*/ 52388 w 4802188"/>
              <a:gd name="connsiteY118" fmla="*/ 1095375 h 6858000"/>
              <a:gd name="connsiteX119" fmla="*/ 69850 w 4802188"/>
              <a:gd name="connsiteY119" fmla="*/ 1055687 h 6858000"/>
              <a:gd name="connsiteX120" fmla="*/ 88900 w 4802188"/>
              <a:gd name="connsiteY120" fmla="*/ 1017587 h 6858000"/>
              <a:gd name="connsiteX121" fmla="*/ 107950 w 4802188"/>
              <a:gd name="connsiteY121" fmla="*/ 981075 h 6858000"/>
              <a:gd name="connsiteX122" fmla="*/ 127000 w 4802188"/>
              <a:gd name="connsiteY122" fmla="*/ 942975 h 6858000"/>
              <a:gd name="connsiteX123" fmla="*/ 142875 w 4802188"/>
              <a:gd name="connsiteY123" fmla="*/ 901700 h 6858000"/>
              <a:gd name="connsiteX124" fmla="*/ 157163 w 4802188"/>
              <a:gd name="connsiteY124" fmla="*/ 854075 h 6858000"/>
              <a:gd name="connsiteX125" fmla="*/ 168275 w 4802188"/>
              <a:gd name="connsiteY125" fmla="*/ 801687 h 6858000"/>
              <a:gd name="connsiteX126" fmla="*/ 176213 w 4802188"/>
              <a:gd name="connsiteY126" fmla="*/ 744537 h 6858000"/>
              <a:gd name="connsiteX127" fmla="*/ 179388 w 4802188"/>
              <a:gd name="connsiteY127" fmla="*/ 673100 h 6858000"/>
              <a:gd name="connsiteX128" fmla="*/ 176213 w 4802188"/>
              <a:gd name="connsiteY128" fmla="*/ 606425 h 6858000"/>
              <a:gd name="connsiteX129" fmla="*/ 168275 w 4802188"/>
              <a:gd name="connsiteY129" fmla="*/ 546100 h 6858000"/>
              <a:gd name="connsiteX130" fmla="*/ 157163 w 4802188"/>
              <a:gd name="connsiteY130" fmla="*/ 496887 h 6858000"/>
              <a:gd name="connsiteX131" fmla="*/ 142875 w 4802188"/>
              <a:gd name="connsiteY131" fmla="*/ 450850 h 6858000"/>
              <a:gd name="connsiteX132" fmla="*/ 127000 w 4802188"/>
              <a:gd name="connsiteY132" fmla="*/ 409575 h 6858000"/>
              <a:gd name="connsiteX133" fmla="*/ 109538 w 4802188"/>
              <a:gd name="connsiteY133" fmla="*/ 369887 h 6858000"/>
              <a:gd name="connsiteX134" fmla="*/ 92075 w 4802188"/>
              <a:gd name="connsiteY134" fmla="*/ 334962 h 6858000"/>
              <a:gd name="connsiteX135" fmla="*/ 73025 w 4802188"/>
              <a:gd name="connsiteY135" fmla="*/ 296862 h 6858000"/>
              <a:gd name="connsiteX136" fmla="*/ 53975 w 4802188"/>
              <a:gd name="connsiteY136" fmla="*/ 260350 h 6858000"/>
              <a:gd name="connsiteX137" fmla="*/ 38100 w 4802188"/>
              <a:gd name="connsiteY137" fmla="*/ 217487 h 6858000"/>
              <a:gd name="connsiteX138" fmla="*/ 22225 w 4802188"/>
              <a:gd name="connsiteY138" fmla="*/ 174625 h 6858000"/>
              <a:gd name="connsiteX139" fmla="*/ 12700 w 4802188"/>
              <a:gd name="connsiteY139" fmla="*/ 122237 h 6858000"/>
              <a:gd name="connsiteX140" fmla="*/ 4763 w 4802188"/>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802188" h="6858000">
                <a:moveTo>
                  <a:pt x="0" y="0"/>
                </a:moveTo>
                <a:lnTo>
                  <a:pt x="4802188" y="0"/>
                </a:lnTo>
                <a:lnTo>
                  <a:pt x="4802188" y="6858000"/>
                </a:lnTo>
                <a:lnTo>
                  <a:pt x="0" y="6858000"/>
                </a:lnTo>
                <a:lnTo>
                  <a:pt x="4763" y="6791325"/>
                </a:lnTo>
                <a:lnTo>
                  <a:pt x="12700" y="6735762"/>
                </a:lnTo>
                <a:lnTo>
                  <a:pt x="22225" y="6683375"/>
                </a:lnTo>
                <a:lnTo>
                  <a:pt x="38100" y="6640512"/>
                </a:lnTo>
                <a:lnTo>
                  <a:pt x="53975" y="6597650"/>
                </a:lnTo>
                <a:lnTo>
                  <a:pt x="73025" y="6561137"/>
                </a:lnTo>
                <a:lnTo>
                  <a:pt x="92075" y="6523037"/>
                </a:lnTo>
                <a:lnTo>
                  <a:pt x="109538" y="6488112"/>
                </a:lnTo>
                <a:lnTo>
                  <a:pt x="127000" y="6448425"/>
                </a:lnTo>
                <a:lnTo>
                  <a:pt x="142875" y="6407150"/>
                </a:lnTo>
                <a:lnTo>
                  <a:pt x="157163" y="6361112"/>
                </a:lnTo>
                <a:lnTo>
                  <a:pt x="168275" y="6311900"/>
                </a:lnTo>
                <a:lnTo>
                  <a:pt x="176213" y="6251575"/>
                </a:lnTo>
                <a:lnTo>
                  <a:pt x="179388" y="6183312"/>
                </a:lnTo>
                <a:lnTo>
                  <a:pt x="176213" y="6113462"/>
                </a:lnTo>
                <a:lnTo>
                  <a:pt x="168275" y="6056312"/>
                </a:lnTo>
                <a:lnTo>
                  <a:pt x="157163" y="6003925"/>
                </a:lnTo>
                <a:lnTo>
                  <a:pt x="142875" y="5956300"/>
                </a:lnTo>
                <a:lnTo>
                  <a:pt x="127000" y="5915025"/>
                </a:lnTo>
                <a:lnTo>
                  <a:pt x="107950" y="5876925"/>
                </a:lnTo>
                <a:lnTo>
                  <a:pt x="88900" y="5840412"/>
                </a:lnTo>
                <a:lnTo>
                  <a:pt x="69850" y="5802312"/>
                </a:lnTo>
                <a:lnTo>
                  <a:pt x="52388" y="5762625"/>
                </a:lnTo>
                <a:lnTo>
                  <a:pt x="34925" y="5721350"/>
                </a:lnTo>
                <a:lnTo>
                  <a:pt x="20638" y="5675312"/>
                </a:lnTo>
                <a:lnTo>
                  <a:pt x="11113" y="5622925"/>
                </a:lnTo>
                <a:lnTo>
                  <a:pt x="1588" y="5562600"/>
                </a:lnTo>
                <a:lnTo>
                  <a:pt x="0" y="5494337"/>
                </a:lnTo>
                <a:lnTo>
                  <a:pt x="1588" y="5426075"/>
                </a:lnTo>
                <a:lnTo>
                  <a:pt x="11113" y="5365750"/>
                </a:lnTo>
                <a:lnTo>
                  <a:pt x="20638" y="5313362"/>
                </a:lnTo>
                <a:lnTo>
                  <a:pt x="34925" y="5268912"/>
                </a:lnTo>
                <a:lnTo>
                  <a:pt x="52388" y="5226050"/>
                </a:lnTo>
                <a:lnTo>
                  <a:pt x="69850" y="5186362"/>
                </a:lnTo>
                <a:lnTo>
                  <a:pt x="88900" y="5149850"/>
                </a:lnTo>
                <a:lnTo>
                  <a:pt x="107950" y="5114925"/>
                </a:lnTo>
                <a:lnTo>
                  <a:pt x="127000" y="5075237"/>
                </a:lnTo>
                <a:lnTo>
                  <a:pt x="142875" y="5033962"/>
                </a:lnTo>
                <a:lnTo>
                  <a:pt x="157163" y="4987925"/>
                </a:lnTo>
                <a:lnTo>
                  <a:pt x="168275" y="4935537"/>
                </a:lnTo>
                <a:lnTo>
                  <a:pt x="176213" y="4875212"/>
                </a:lnTo>
                <a:lnTo>
                  <a:pt x="179388" y="4806950"/>
                </a:lnTo>
                <a:lnTo>
                  <a:pt x="176213" y="4738687"/>
                </a:lnTo>
                <a:lnTo>
                  <a:pt x="168275" y="4678362"/>
                </a:lnTo>
                <a:lnTo>
                  <a:pt x="157163" y="4625975"/>
                </a:lnTo>
                <a:lnTo>
                  <a:pt x="142875" y="4579937"/>
                </a:lnTo>
                <a:lnTo>
                  <a:pt x="127000" y="4537075"/>
                </a:lnTo>
                <a:lnTo>
                  <a:pt x="107950" y="4498975"/>
                </a:lnTo>
                <a:lnTo>
                  <a:pt x="69850" y="4424362"/>
                </a:lnTo>
                <a:lnTo>
                  <a:pt x="52388" y="4386262"/>
                </a:lnTo>
                <a:lnTo>
                  <a:pt x="34925" y="4343400"/>
                </a:lnTo>
                <a:lnTo>
                  <a:pt x="20638" y="4297362"/>
                </a:lnTo>
                <a:lnTo>
                  <a:pt x="11113" y="4244975"/>
                </a:lnTo>
                <a:lnTo>
                  <a:pt x="1588" y="4186237"/>
                </a:lnTo>
                <a:lnTo>
                  <a:pt x="0" y="4116387"/>
                </a:lnTo>
                <a:lnTo>
                  <a:pt x="1588" y="4048125"/>
                </a:lnTo>
                <a:lnTo>
                  <a:pt x="11113" y="3987800"/>
                </a:lnTo>
                <a:lnTo>
                  <a:pt x="20638" y="3935412"/>
                </a:lnTo>
                <a:lnTo>
                  <a:pt x="34925" y="3890962"/>
                </a:lnTo>
                <a:lnTo>
                  <a:pt x="52388" y="3848100"/>
                </a:lnTo>
                <a:lnTo>
                  <a:pt x="69850" y="3811587"/>
                </a:lnTo>
                <a:lnTo>
                  <a:pt x="107950" y="3736975"/>
                </a:lnTo>
                <a:lnTo>
                  <a:pt x="127000" y="3697287"/>
                </a:lnTo>
                <a:lnTo>
                  <a:pt x="142875" y="3656012"/>
                </a:lnTo>
                <a:lnTo>
                  <a:pt x="157163" y="3609975"/>
                </a:lnTo>
                <a:lnTo>
                  <a:pt x="168275" y="3557587"/>
                </a:lnTo>
                <a:lnTo>
                  <a:pt x="176213" y="3497262"/>
                </a:lnTo>
                <a:lnTo>
                  <a:pt x="179388" y="3427412"/>
                </a:lnTo>
                <a:lnTo>
                  <a:pt x="176213" y="3360737"/>
                </a:lnTo>
                <a:lnTo>
                  <a:pt x="168275" y="3300412"/>
                </a:lnTo>
                <a:lnTo>
                  <a:pt x="157163" y="3248025"/>
                </a:lnTo>
                <a:lnTo>
                  <a:pt x="142875" y="3201987"/>
                </a:lnTo>
                <a:lnTo>
                  <a:pt x="127000" y="3160712"/>
                </a:lnTo>
                <a:lnTo>
                  <a:pt x="107950" y="3121025"/>
                </a:lnTo>
                <a:lnTo>
                  <a:pt x="88900" y="3084512"/>
                </a:lnTo>
                <a:lnTo>
                  <a:pt x="69850" y="3046412"/>
                </a:lnTo>
                <a:lnTo>
                  <a:pt x="52388" y="3009900"/>
                </a:lnTo>
                <a:lnTo>
                  <a:pt x="34925" y="2967037"/>
                </a:lnTo>
                <a:lnTo>
                  <a:pt x="20638" y="2922587"/>
                </a:lnTo>
                <a:lnTo>
                  <a:pt x="11113" y="2868612"/>
                </a:lnTo>
                <a:lnTo>
                  <a:pt x="1588" y="2809875"/>
                </a:lnTo>
                <a:lnTo>
                  <a:pt x="0" y="2741612"/>
                </a:lnTo>
                <a:lnTo>
                  <a:pt x="1588" y="2671762"/>
                </a:lnTo>
                <a:lnTo>
                  <a:pt x="11113" y="2613025"/>
                </a:lnTo>
                <a:lnTo>
                  <a:pt x="20638" y="2560637"/>
                </a:lnTo>
                <a:lnTo>
                  <a:pt x="34925" y="2513012"/>
                </a:lnTo>
                <a:lnTo>
                  <a:pt x="52388" y="2471737"/>
                </a:lnTo>
                <a:lnTo>
                  <a:pt x="69850" y="2433637"/>
                </a:lnTo>
                <a:lnTo>
                  <a:pt x="88900" y="2395537"/>
                </a:lnTo>
                <a:lnTo>
                  <a:pt x="107950" y="2359025"/>
                </a:lnTo>
                <a:lnTo>
                  <a:pt x="127000" y="2319337"/>
                </a:lnTo>
                <a:lnTo>
                  <a:pt x="142875" y="2278062"/>
                </a:lnTo>
                <a:lnTo>
                  <a:pt x="157163" y="2232025"/>
                </a:lnTo>
                <a:lnTo>
                  <a:pt x="168275" y="2179637"/>
                </a:lnTo>
                <a:lnTo>
                  <a:pt x="176213" y="2119312"/>
                </a:lnTo>
                <a:lnTo>
                  <a:pt x="179388" y="2051050"/>
                </a:lnTo>
                <a:lnTo>
                  <a:pt x="176213" y="1982787"/>
                </a:lnTo>
                <a:lnTo>
                  <a:pt x="168275" y="1922462"/>
                </a:lnTo>
                <a:lnTo>
                  <a:pt x="157163" y="1870075"/>
                </a:lnTo>
                <a:lnTo>
                  <a:pt x="142875" y="1824037"/>
                </a:lnTo>
                <a:lnTo>
                  <a:pt x="127000" y="1782762"/>
                </a:lnTo>
                <a:lnTo>
                  <a:pt x="107950" y="1743075"/>
                </a:lnTo>
                <a:lnTo>
                  <a:pt x="88900" y="1708150"/>
                </a:lnTo>
                <a:lnTo>
                  <a:pt x="69850" y="1671637"/>
                </a:lnTo>
                <a:lnTo>
                  <a:pt x="52388" y="1631950"/>
                </a:lnTo>
                <a:lnTo>
                  <a:pt x="34925" y="1589087"/>
                </a:lnTo>
                <a:lnTo>
                  <a:pt x="20638" y="1544637"/>
                </a:lnTo>
                <a:lnTo>
                  <a:pt x="11113" y="1492250"/>
                </a:lnTo>
                <a:lnTo>
                  <a:pt x="1588" y="1431925"/>
                </a:lnTo>
                <a:lnTo>
                  <a:pt x="0" y="1363662"/>
                </a:lnTo>
                <a:lnTo>
                  <a:pt x="1588" y="1295400"/>
                </a:lnTo>
                <a:lnTo>
                  <a:pt x="11113" y="1235075"/>
                </a:lnTo>
                <a:lnTo>
                  <a:pt x="20638" y="1182687"/>
                </a:lnTo>
                <a:lnTo>
                  <a:pt x="34925" y="1136650"/>
                </a:lnTo>
                <a:lnTo>
                  <a:pt x="52388" y="1095375"/>
                </a:lnTo>
                <a:lnTo>
                  <a:pt x="69850" y="1055687"/>
                </a:lnTo>
                <a:lnTo>
                  <a:pt x="88900" y="1017587"/>
                </a:lnTo>
                <a:lnTo>
                  <a:pt x="107950" y="981075"/>
                </a:lnTo>
                <a:lnTo>
                  <a:pt x="127000" y="942975"/>
                </a:lnTo>
                <a:lnTo>
                  <a:pt x="142875" y="901700"/>
                </a:lnTo>
                <a:lnTo>
                  <a:pt x="157163" y="854075"/>
                </a:lnTo>
                <a:lnTo>
                  <a:pt x="168275" y="801687"/>
                </a:lnTo>
                <a:lnTo>
                  <a:pt x="176213" y="744537"/>
                </a:lnTo>
                <a:lnTo>
                  <a:pt x="179388" y="673100"/>
                </a:lnTo>
                <a:lnTo>
                  <a:pt x="176213" y="606425"/>
                </a:lnTo>
                <a:lnTo>
                  <a:pt x="168275" y="546100"/>
                </a:lnTo>
                <a:lnTo>
                  <a:pt x="157163" y="496887"/>
                </a:lnTo>
                <a:lnTo>
                  <a:pt x="142875" y="450850"/>
                </a:lnTo>
                <a:lnTo>
                  <a:pt x="127000" y="409575"/>
                </a:lnTo>
                <a:lnTo>
                  <a:pt x="109538" y="369887"/>
                </a:lnTo>
                <a:lnTo>
                  <a:pt x="92075" y="334962"/>
                </a:lnTo>
                <a:lnTo>
                  <a:pt x="73025" y="296862"/>
                </a:lnTo>
                <a:lnTo>
                  <a:pt x="53975" y="260350"/>
                </a:lnTo>
                <a:lnTo>
                  <a:pt x="38100" y="217487"/>
                </a:lnTo>
                <a:lnTo>
                  <a:pt x="22225" y="174625"/>
                </a:lnTo>
                <a:lnTo>
                  <a:pt x="12700" y="122237"/>
                </a:lnTo>
                <a:lnTo>
                  <a:pt x="4763" y="66675"/>
                </a:lnTo>
                <a:close/>
              </a:path>
            </a:pathLst>
          </a:custGeom>
          <a:solidFill>
            <a:schemeClr val="accent1">
              <a:lumMod val="50000"/>
              <a:alpha val="25000"/>
            </a:schemeClr>
          </a:solidFill>
          <a:ln w="0">
            <a:noFill/>
            <a:prstDash val="solid"/>
            <a:round/>
            <a:headEnd/>
            <a:tailEnd/>
          </a:ln>
        </p:spPr>
        <p:txBody>
          <a:bodyPr wrap="square" rtlCol="0" anchor="ctr">
            <a:noAutofit/>
          </a:bodyPr>
          <a:lstStyle/>
          <a:p>
            <a:pPr algn="ctr" defTabSz="457200"/>
            <a:endParaRPr lang="en-US">
              <a:solidFill>
                <a:schemeClr val="tx1"/>
              </a:solidFill>
            </a:endParaRPr>
          </a:p>
        </p:txBody>
      </p:sp>
      <p:sp>
        <p:nvSpPr>
          <p:cNvPr id="77" name="Freeform: Shape 76">
            <a:extLst>
              <a:ext uri="{FF2B5EF4-FFF2-40B4-BE49-F238E27FC236}">
                <a16:creationId xmlns:a16="http://schemas.microsoft.com/office/drawing/2014/main" id="{740D8E28-91B5-42B0-9D6C-B777D8AD9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713579" cy="6858000"/>
          </a:xfrm>
          <a:custGeom>
            <a:avLst/>
            <a:gdLst>
              <a:gd name="connsiteX0" fmla="*/ 0 w 7713579"/>
              <a:gd name="connsiteY0" fmla="*/ 0 h 6858000"/>
              <a:gd name="connsiteX1" fmla="*/ 7534191 w 7713579"/>
              <a:gd name="connsiteY1" fmla="*/ 0 h 6858000"/>
              <a:gd name="connsiteX2" fmla="*/ 7538954 w 7713579"/>
              <a:gd name="connsiteY2" fmla="*/ 66675 h 6858000"/>
              <a:gd name="connsiteX3" fmla="*/ 7546891 w 7713579"/>
              <a:gd name="connsiteY3" fmla="*/ 122237 h 6858000"/>
              <a:gd name="connsiteX4" fmla="*/ 7556416 w 7713579"/>
              <a:gd name="connsiteY4" fmla="*/ 174625 h 6858000"/>
              <a:gd name="connsiteX5" fmla="*/ 7572291 w 7713579"/>
              <a:gd name="connsiteY5" fmla="*/ 217487 h 6858000"/>
              <a:gd name="connsiteX6" fmla="*/ 7588166 w 7713579"/>
              <a:gd name="connsiteY6" fmla="*/ 260350 h 6858000"/>
              <a:gd name="connsiteX7" fmla="*/ 7607216 w 7713579"/>
              <a:gd name="connsiteY7" fmla="*/ 296862 h 6858000"/>
              <a:gd name="connsiteX8" fmla="*/ 7626266 w 7713579"/>
              <a:gd name="connsiteY8" fmla="*/ 334962 h 6858000"/>
              <a:gd name="connsiteX9" fmla="*/ 7643729 w 7713579"/>
              <a:gd name="connsiteY9" fmla="*/ 369887 h 6858000"/>
              <a:gd name="connsiteX10" fmla="*/ 7661191 w 7713579"/>
              <a:gd name="connsiteY10" fmla="*/ 409575 h 6858000"/>
              <a:gd name="connsiteX11" fmla="*/ 7677066 w 7713579"/>
              <a:gd name="connsiteY11" fmla="*/ 450850 h 6858000"/>
              <a:gd name="connsiteX12" fmla="*/ 7691354 w 7713579"/>
              <a:gd name="connsiteY12" fmla="*/ 496887 h 6858000"/>
              <a:gd name="connsiteX13" fmla="*/ 7702466 w 7713579"/>
              <a:gd name="connsiteY13" fmla="*/ 546100 h 6858000"/>
              <a:gd name="connsiteX14" fmla="*/ 7710404 w 7713579"/>
              <a:gd name="connsiteY14" fmla="*/ 606425 h 6858000"/>
              <a:gd name="connsiteX15" fmla="*/ 7713579 w 7713579"/>
              <a:gd name="connsiteY15" fmla="*/ 673100 h 6858000"/>
              <a:gd name="connsiteX16" fmla="*/ 7710404 w 7713579"/>
              <a:gd name="connsiteY16" fmla="*/ 744537 h 6858000"/>
              <a:gd name="connsiteX17" fmla="*/ 7702466 w 7713579"/>
              <a:gd name="connsiteY17" fmla="*/ 801687 h 6858000"/>
              <a:gd name="connsiteX18" fmla="*/ 7691354 w 7713579"/>
              <a:gd name="connsiteY18" fmla="*/ 854075 h 6858000"/>
              <a:gd name="connsiteX19" fmla="*/ 7677066 w 7713579"/>
              <a:gd name="connsiteY19" fmla="*/ 901700 h 6858000"/>
              <a:gd name="connsiteX20" fmla="*/ 7661191 w 7713579"/>
              <a:gd name="connsiteY20" fmla="*/ 942975 h 6858000"/>
              <a:gd name="connsiteX21" fmla="*/ 7642141 w 7713579"/>
              <a:gd name="connsiteY21" fmla="*/ 981075 h 6858000"/>
              <a:gd name="connsiteX22" fmla="*/ 7623091 w 7713579"/>
              <a:gd name="connsiteY22" fmla="*/ 1017587 h 6858000"/>
              <a:gd name="connsiteX23" fmla="*/ 7604041 w 7713579"/>
              <a:gd name="connsiteY23" fmla="*/ 1055687 h 6858000"/>
              <a:gd name="connsiteX24" fmla="*/ 7586579 w 7713579"/>
              <a:gd name="connsiteY24" fmla="*/ 1095375 h 6858000"/>
              <a:gd name="connsiteX25" fmla="*/ 7569116 w 7713579"/>
              <a:gd name="connsiteY25" fmla="*/ 1136650 h 6858000"/>
              <a:gd name="connsiteX26" fmla="*/ 7554829 w 7713579"/>
              <a:gd name="connsiteY26" fmla="*/ 1182687 h 6858000"/>
              <a:gd name="connsiteX27" fmla="*/ 7545304 w 7713579"/>
              <a:gd name="connsiteY27" fmla="*/ 1235075 h 6858000"/>
              <a:gd name="connsiteX28" fmla="*/ 7535779 w 7713579"/>
              <a:gd name="connsiteY28" fmla="*/ 1295400 h 6858000"/>
              <a:gd name="connsiteX29" fmla="*/ 7534191 w 7713579"/>
              <a:gd name="connsiteY29" fmla="*/ 1363662 h 6858000"/>
              <a:gd name="connsiteX30" fmla="*/ 7535779 w 7713579"/>
              <a:gd name="connsiteY30" fmla="*/ 1431925 h 6858000"/>
              <a:gd name="connsiteX31" fmla="*/ 7545304 w 7713579"/>
              <a:gd name="connsiteY31" fmla="*/ 1492250 h 6858000"/>
              <a:gd name="connsiteX32" fmla="*/ 7554829 w 7713579"/>
              <a:gd name="connsiteY32" fmla="*/ 1544637 h 6858000"/>
              <a:gd name="connsiteX33" fmla="*/ 7569116 w 7713579"/>
              <a:gd name="connsiteY33" fmla="*/ 1589087 h 6858000"/>
              <a:gd name="connsiteX34" fmla="*/ 7586579 w 7713579"/>
              <a:gd name="connsiteY34" fmla="*/ 1631950 h 6858000"/>
              <a:gd name="connsiteX35" fmla="*/ 7604041 w 7713579"/>
              <a:gd name="connsiteY35" fmla="*/ 1671637 h 6858000"/>
              <a:gd name="connsiteX36" fmla="*/ 7623091 w 7713579"/>
              <a:gd name="connsiteY36" fmla="*/ 1708150 h 6858000"/>
              <a:gd name="connsiteX37" fmla="*/ 7642141 w 7713579"/>
              <a:gd name="connsiteY37" fmla="*/ 1743075 h 6858000"/>
              <a:gd name="connsiteX38" fmla="*/ 7661191 w 7713579"/>
              <a:gd name="connsiteY38" fmla="*/ 1782762 h 6858000"/>
              <a:gd name="connsiteX39" fmla="*/ 7677066 w 7713579"/>
              <a:gd name="connsiteY39" fmla="*/ 1824037 h 6858000"/>
              <a:gd name="connsiteX40" fmla="*/ 7691354 w 7713579"/>
              <a:gd name="connsiteY40" fmla="*/ 1870075 h 6858000"/>
              <a:gd name="connsiteX41" fmla="*/ 7702466 w 7713579"/>
              <a:gd name="connsiteY41" fmla="*/ 1922462 h 6858000"/>
              <a:gd name="connsiteX42" fmla="*/ 7710404 w 7713579"/>
              <a:gd name="connsiteY42" fmla="*/ 1982787 h 6858000"/>
              <a:gd name="connsiteX43" fmla="*/ 7713579 w 7713579"/>
              <a:gd name="connsiteY43" fmla="*/ 2051050 h 6858000"/>
              <a:gd name="connsiteX44" fmla="*/ 7710404 w 7713579"/>
              <a:gd name="connsiteY44" fmla="*/ 2119312 h 6858000"/>
              <a:gd name="connsiteX45" fmla="*/ 7702466 w 7713579"/>
              <a:gd name="connsiteY45" fmla="*/ 2179637 h 6858000"/>
              <a:gd name="connsiteX46" fmla="*/ 7691354 w 7713579"/>
              <a:gd name="connsiteY46" fmla="*/ 2232025 h 6858000"/>
              <a:gd name="connsiteX47" fmla="*/ 7677066 w 7713579"/>
              <a:gd name="connsiteY47" fmla="*/ 2278062 h 6858000"/>
              <a:gd name="connsiteX48" fmla="*/ 7661191 w 7713579"/>
              <a:gd name="connsiteY48" fmla="*/ 2319337 h 6858000"/>
              <a:gd name="connsiteX49" fmla="*/ 7642141 w 7713579"/>
              <a:gd name="connsiteY49" fmla="*/ 2359025 h 6858000"/>
              <a:gd name="connsiteX50" fmla="*/ 7623091 w 7713579"/>
              <a:gd name="connsiteY50" fmla="*/ 2395537 h 6858000"/>
              <a:gd name="connsiteX51" fmla="*/ 7604041 w 7713579"/>
              <a:gd name="connsiteY51" fmla="*/ 2433637 h 6858000"/>
              <a:gd name="connsiteX52" fmla="*/ 7586579 w 7713579"/>
              <a:gd name="connsiteY52" fmla="*/ 2471737 h 6858000"/>
              <a:gd name="connsiteX53" fmla="*/ 7569116 w 7713579"/>
              <a:gd name="connsiteY53" fmla="*/ 2513012 h 6858000"/>
              <a:gd name="connsiteX54" fmla="*/ 7554829 w 7713579"/>
              <a:gd name="connsiteY54" fmla="*/ 2560637 h 6858000"/>
              <a:gd name="connsiteX55" fmla="*/ 7545304 w 7713579"/>
              <a:gd name="connsiteY55" fmla="*/ 2613025 h 6858000"/>
              <a:gd name="connsiteX56" fmla="*/ 7535779 w 7713579"/>
              <a:gd name="connsiteY56" fmla="*/ 2671762 h 6858000"/>
              <a:gd name="connsiteX57" fmla="*/ 7534191 w 7713579"/>
              <a:gd name="connsiteY57" fmla="*/ 2741612 h 6858000"/>
              <a:gd name="connsiteX58" fmla="*/ 7535779 w 7713579"/>
              <a:gd name="connsiteY58" fmla="*/ 2809875 h 6858000"/>
              <a:gd name="connsiteX59" fmla="*/ 7545304 w 7713579"/>
              <a:gd name="connsiteY59" fmla="*/ 2868612 h 6858000"/>
              <a:gd name="connsiteX60" fmla="*/ 7554829 w 7713579"/>
              <a:gd name="connsiteY60" fmla="*/ 2922587 h 6858000"/>
              <a:gd name="connsiteX61" fmla="*/ 7569116 w 7713579"/>
              <a:gd name="connsiteY61" fmla="*/ 2967037 h 6858000"/>
              <a:gd name="connsiteX62" fmla="*/ 7586579 w 7713579"/>
              <a:gd name="connsiteY62" fmla="*/ 3009900 h 6858000"/>
              <a:gd name="connsiteX63" fmla="*/ 7604041 w 7713579"/>
              <a:gd name="connsiteY63" fmla="*/ 3046412 h 6858000"/>
              <a:gd name="connsiteX64" fmla="*/ 7623091 w 7713579"/>
              <a:gd name="connsiteY64" fmla="*/ 3084512 h 6858000"/>
              <a:gd name="connsiteX65" fmla="*/ 7642141 w 7713579"/>
              <a:gd name="connsiteY65" fmla="*/ 3121025 h 6858000"/>
              <a:gd name="connsiteX66" fmla="*/ 7661191 w 7713579"/>
              <a:gd name="connsiteY66" fmla="*/ 3160712 h 6858000"/>
              <a:gd name="connsiteX67" fmla="*/ 7677066 w 7713579"/>
              <a:gd name="connsiteY67" fmla="*/ 3201987 h 6858000"/>
              <a:gd name="connsiteX68" fmla="*/ 7691354 w 7713579"/>
              <a:gd name="connsiteY68" fmla="*/ 3248025 h 6858000"/>
              <a:gd name="connsiteX69" fmla="*/ 7702466 w 7713579"/>
              <a:gd name="connsiteY69" fmla="*/ 3300412 h 6858000"/>
              <a:gd name="connsiteX70" fmla="*/ 7710404 w 7713579"/>
              <a:gd name="connsiteY70" fmla="*/ 3360737 h 6858000"/>
              <a:gd name="connsiteX71" fmla="*/ 7713579 w 7713579"/>
              <a:gd name="connsiteY71" fmla="*/ 3427412 h 6858000"/>
              <a:gd name="connsiteX72" fmla="*/ 7710404 w 7713579"/>
              <a:gd name="connsiteY72" fmla="*/ 3497262 h 6858000"/>
              <a:gd name="connsiteX73" fmla="*/ 7702466 w 7713579"/>
              <a:gd name="connsiteY73" fmla="*/ 3557587 h 6858000"/>
              <a:gd name="connsiteX74" fmla="*/ 7691354 w 7713579"/>
              <a:gd name="connsiteY74" fmla="*/ 3609975 h 6858000"/>
              <a:gd name="connsiteX75" fmla="*/ 7677066 w 7713579"/>
              <a:gd name="connsiteY75" fmla="*/ 3656012 h 6858000"/>
              <a:gd name="connsiteX76" fmla="*/ 7661191 w 7713579"/>
              <a:gd name="connsiteY76" fmla="*/ 3697287 h 6858000"/>
              <a:gd name="connsiteX77" fmla="*/ 7642141 w 7713579"/>
              <a:gd name="connsiteY77" fmla="*/ 3736975 h 6858000"/>
              <a:gd name="connsiteX78" fmla="*/ 7604041 w 7713579"/>
              <a:gd name="connsiteY78" fmla="*/ 3811587 h 6858000"/>
              <a:gd name="connsiteX79" fmla="*/ 7586579 w 7713579"/>
              <a:gd name="connsiteY79" fmla="*/ 3848100 h 6858000"/>
              <a:gd name="connsiteX80" fmla="*/ 7569116 w 7713579"/>
              <a:gd name="connsiteY80" fmla="*/ 3890962 h 6858000"/>
              <a:gd name="connsiteX81" fmla="*/ 7554829 w 7713579"/>
              <a:gd name="connsiteY81" fmla="*/ 3935412 h 6858000"/>
              <a:gd name="connsiteX82" fmla="*/ 7545304 w 7713579"/>
              <a:gd name="connsiteY82" fmla="*/ 3987800 h 6858000"/>
              <a:gd name="connsiteX83" fmla="*/ 7535779 w 7713579"/>
              <a:gd name="connsiteY83" fmla="*/ 4048125 h 6858000"/>
              <a:gd name="connsiteX84" fmla="*/ 7534191 w 7713579"/>
              <a:gd name="connsiteY84" fmla="*/ 4116387 h 6858000"/>
              <a:gd name="connsiteX85" fmla="*/ 7535779 w 7713579"/>
              <a:gd name="connsiteY85" fmla="*/ 4186237 h 6858000"/>
              <a:gd name="connsiteX86" fmla="*/ 7545304 w 7713579"/>
              <a:gd name="connsiteY86" fmla="*/ 4244975 h 6858000"/>
              <a:gd name="connsiteX87" fmla="*/ 7554829 w 7713579"/>
              <a:gd name="connsiteY87" fmla="*/ 4297362 h 6858000"/>
              <a:gd name="connsiteX88" fmla="*/ 7569116 w 7713579"/>
              <a:gd name="connsiteY88" fmla="*/ 4343400 h 6858000"/>
              <a:gd name="connsiteX89" fmla="*/ 7586579 w 7713579"/>
              <a:gd name="connsiteY89" fmla="*/ 4386262 h 6858000"/>
              <a:gd name="connsiteX90" fmla="*/ 7604041 w 7713579"/>
              <a:gd name="connsiteY90" fmla="*/ 4424362 h 6858000"/>
              <a:gd name="connsiteX91" fmla="*/ 7642141 w 7713579"/>
              <a:gd name="connsiteY91" fmla="*/ 4498975 h 6858000"/>
              <a:gd name="connsiteX92" fmla="*/ 7661191 w 7713579"/>
              <a:gd name="connsiteY92" fmla="*/ 4537075 h 6858000"/>
              <a:gd name="connsiteX93" fmla="*/ 7677066 w 7713579"/>
              <a:gd name="connsiteY93" fmla="*/ 4579937 h 6858000"/>
              <a:gd name="connsiteX94" fmla="*/ 7691354 w 7713579"/>
              <a:gd name="connsiteY94" fmla="*/ 4625975 h 6858000"/>
              <a:gd name="connsiteX95" fmla="*/ 7702466 w 7713579"/>
              <a:gd name="connsiteY95" fmla="*/ 4678362 h 6858000"/>
              <a:gd name="connsiteX96" fmla="*/ 7710404 w 7713579"/>
              <a:gd name="connsiteY96" fmla="*/ 4738687 h 6858000"/>
              <a:gd name="connsiteX97" fmla="*/ 7713579 w 7713579"/>
              <a:gd name="connsiteY97" fmla="*/ 4806950 h 6858000"/>
              <a:gd name="connsiteX98" fmla="*/ 7710404 w 7713579"/>
              <a:gd name="connsiteY98" fmla="*/ 4875212 h 6858000"/>
              <a:gd name="connsiteX99" fmla="*/ 7702466 w 7713579"/>
              <a:gd name="connsiteY99" fmla="*/ 4935537 h 6858000"/>
              <a:gd name="connsiteX100" fmla="*/ 7691354 w 7713579"/>
              <a:gd name="connsiteY100" fmla="*/ 4987925 h 6858000"/>
              <a:gd name="connsiteX101" fmla="*/ 7677066 w 7713579"/>
              <a:gd name="connsiteY101" fmla="*/ 5033962 h 6858000"/>
              <a:gd name="connsiteX102" fmla="*/ 7661191 w 7713579"/>
              <a:gd name="connsiteY102" fmla="*/ 5075237 h 6858000"/>
              <a:gd name="connsiteX103" fmla="*/ 7642141 w 7713579"/>
              <a:gd name="connsiteY103" fmla="*/ 5114925 h 6858000"/>
              <a:gd name="connsiteX104" fmla="*/ 7623091 w 7713579"/>
              <a:gd name="connsiteY104" fmla="*/ 5149850 h 6858000"/>
              <a:gd name="connsiteX105" fmla="*/ 7604041 w 7713579"/>
              <a:gd name="connsiteY105" fmla="*/ 5186362 h 6858000"/>
              <a:gd name="connsiteX106" fmla="*/ 7586579 w 7713579"/>
              <a:gd name="connsiteY106" fmla="*/ 5226050 h 6858000"/>
              <a:gd name="connsiteX107" fmla="*/ 7569116 w 7713579"/>
              <a:gd name="connsiteY107" fmla="*/ 5268912 h 6858000"/>
              <a:gd name="connsiteX108" fmla="*/ 7554829 w 7713579"/>
              <a:gd name="connsiteY108" fmla="*/ 5313362 h 6858000"/>
              <a:gd name="connsiteX109" fmla="*/ 7545304 w 7713579"/>
              <a:gd name="connsiteY109" fmla="*/ 5365750 h 6858000"/>
              <a:gd name="connsiteX110" fmla="*/ 7535779 w 7713579"/>
              <a:gd name="connsiteY110" fmla="*/ 5426075 h 6858000"/>
              <a:gd name="connsiteX111" fmla="*/ 7534191 w 7713579"/>
              <a:gd name="connsiteY111" fmla="*/ 5494337 h 6858000"/>
              <a:gd name="connsiteX112" fmla="*/ 7535779 w 7713579"/>
              <a:gd name="connsiteY112" fmla="*/ 5562600 h 6858000"/>
              <a:gd name="connsiteX113" fmla="*/ 7545304 w 7713579"/>
              <a:gd name="connsiteY113" fmla="*/ 5622925 h 6858000"/>
              <a:gd name="connsiteX114" fmla="*/ 7554829 w 7713579"/>
              <a:gd name="connsiteY114" fmla="*/ 5675312 h 6858000"/>
              <a:gd name="connsiteX115" fmla="*/ 7569116 w 7713579"/>
              <a:gd name="connsiteY115" fmla="*/ 5721350 h 6858000"/>
              <a:gd name="connsiteX116" fmla="*/ 7586579 w 7713579"/>
              <a:gd name="connsiteY116" fmla="*/ 5762625 h 6858000"/>
              <a:gd name="connsiteX117" fmla="*/ 7604041 w 7713579"/>
              <a:gd name="connsiteY117" fmla="*/ 5802312 h 6858000"/>
              <a:gd name="connsiteX118" fmla="*/ 7623091 w 7713579"/>
              <a:gd name="connsiteY118" fmla="*/ 5840412 h 6858000"/>
              <a:gd name="connsiteX119" fmla="*/ 7642141 w 7713579"/>
              <a:gd name="connsiteY119" fmla="*/ 5876925 h 6858000"/>
              <a:gd name="connsiteX120" fmla="*/ 7661191 w 7713579"/>
              <a:gd name="connsiteY120" fmla="*/ 5915025 h 6858000"/>
              <a:gd name="connsiteX121" fmla="*/ 7677066 w 7713579"/>
              <a:gd name="connsiteY121" fmla="*/ 5956300 h 6858000"/>
              <a:gd name="connsiteX122" fmla="*/ 7691354 w 7713579"/>
              <a:gd name="connsiteY122" fmla="*/ 6003925 h 6858000"/>
              <a:gd name="connsiteX123" fmla="*/ 7702466 w 7713579"/>
              <a:gd name="connsiteY123" fmla="*/ 6056312 h 6858000"/>
              <a:gd name="connsiteX124" fmla="*/ 7710404 w 7713579"/>
              <a:gd name="connsiteY124" fmla="*/ 6113462 h 6858000"/>
              <a:gd name="connsiteX125" fmla="*/ 7713579 w 7713579"/>
              <a:gd name="connsiteY125" fmla="*/ 6183312 h 6858000"/>
              <a:gd name="connsiteX126" fmla="*/ 7710404 w 7713579"/>
              <a:gd name="connsiteY126" fmla="*/ 6251575 h 6858000"/>
              <a:gd name="connsiteX127" fmla="*/ 7702466 w 7713579"/>
              <a:gd name="connsiteY127" fmla="*/ 6311900 h 6858000"/>
              <a:gd name="connsiteX128" fmla="*/ 7691354 w 7713579"/>
              <a:gd name="connsiteY128" fmla="*/ 6361112 h 6858000"/>
              <a:gd name="connsiteX129" fmla="*/ 7677066 w 7713579"/>
              <a:gd name="connsiteY129" fmla="*/ 6407150 h 6858000"/>
              <a:gd name="connsiteX130" fmla="*/ 7661191 w 7713579"/>
              <a:gd name="connsiteY130" fmla="*/ 6448425 h 6858000"/>
              <a:gd name="connsiteX131" fmla="*/ 7643729 w 7713579"/>
              <a:gd name="connsiteY131" fmla="*/ 6488112 h 6858000"/>
              <a:gd name="connsiteX132" fmla="*/ 7626266 w 7713579"/>
              <a:gd name="connsiteY132" fmla="*/ 6523037 h 6858000"/>
              <a:gd name="connsiteX133" fmla="*/ 7607216 w 7713579"/>
              <a:gd name="connsiteY133" fmla="*/ 6561137 h 6858000"/>
              <a:gd name="connsiteX134" fmla="*/ 7588166 w 7713579"/>
              <a:gd name="connsiteY134" fmla="*/ 6597650 h 6858000"/>
              <a:gd name="connsiteX135" fmla="*/ 7572291 w 7713579"/>
              <a:gd name="connsiteY135" fmla="*/ 6640512 h 6858000"/>
              <a:gd name="connsiteX136" fmla="*/ 7556416 w 7713579"/>
              <a:gd name="connsiteY136" fmla="*/ 6683375 h 6858000"/>
              <a:gd name="connsiteX137" fmla="*/ 7546891 w 7713579"/>
              <a:gd name="connsiteY137" fmla="*/ 6735762 h 6858000"/>
              <a:gd name="connsiteX138" fmla="*/ 7538954 w 7713579"/>
              <a:gd name="connsiteY138" fmla="*/ 6791325 h 6858000"/>
              <a:gd name="connsiteX139" fmla="*/ 7534191 w 7713579"/>
              <a:gd name="connsiteY139" fmla="*/ 6858000 h 6858000"/>
              <a:gd name="connsiteX140" fmla="*/ 0 w 7713579"/>
              <a:gd name="connsiteY140" fmla="*/ 6858000 h 6858000"/>
              <a:gd name="connsiteX141" fmla="*/ 0 w 7713579"/>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713579" h="6858000">
                <a:moveTo>
                  <a:pt x="0" y="0"/>
                </a:moveTo>
                <a:lnTo>
                  <a:pt x="7534191" y="0"/>
                </a:lnTo>
                <a:lnTo>
                  <a:pt x="7538954" y="66675"/>
                </a:lnTo>
                <a:lnTo>
                  <a:pt x="7546891" y="122237"/>
                </a:lnTo>
                <a:lnTo>
                  <a:pt x="7556416" y="174625"/>
                </a:lnTo>
                <a:lnTo>
                  <a:pt x="7572291" y="217487"/>
                </a:lnTo>
                <a:lnTo>
                  <a:pt x="7588166" y="260350"/>
                </a:lnTo>
                <a:lnTo>
                  <a:pt x="7607216" y="296862"/>
                </a:lnTo>
                <a:lnTo>
                  <a:pt x="7626266" y="334962"/>
                </a:lnTo>
                <a:lnTo>
                  <a:pt x="7643729" y="369887"/>
                </a:lnTo>
                <a:lnTo>
                  <a:pt x="7661191" y="409575"/>
                </a:lnTo>
                <a:lnTo>
                  <a:pt x="7677066" y="450850"/>
                </a:lnTo>
                <a:lnTo>
                  <a:pt x="7691354" y="496887"/>
                </a:lnTo>
                <a:lnTo>
                  <a:pt x="7702466" y="546100"/>
                </a:lnTo>
                <a:lnTo>
                  <a:pt x="7710404" y="606425"/>
                </a:lnTo>
                <a:lnTo>
                  <a:pt x="7713579" y="673100"/>
                </a:lnTo>
                <a:lnTo>
                  <a:pt x="7710404" y="744537"/>
                </a:lnTo>
                <a:lnTo>
                  <a:pt x="7702466" y="801687"/>
                </a:lnTo>
                <a:lnTo>
                  <a:pt x="7691354" y="854075"/>
                </a:lnTo>
                <a:lnTo>
                  <a:pt x="7677066" y="901700"/>
                </a:lnTo>
                <a:lnTo>
                  <a:pt x="7661191" y="942975"/>
                </a:lnTo>
                <a:lnTo>
                  <a:pt x="7642141" y="981075"/>
                </a:lnTo>
                <a:lnTo>
                  <a:pt x="7623091" y="1017587"/>
                </a:lnTo>
                <a:lnTo>
                  <a:pt x="7604041" y="1055687"/>
                </a:lnTo>
                <a:lnTo>
                  <a:pt x="7586579" y="1095375"/>
                </a:lnTo>
                <a:lnTo>
                  <a:pt x="7569116" y="1136650"/>
                </a:lnTo>
                <a:lnTo>
                  <a:pt x="7554829" y="1182687"/>
                </a:lnTo>
                <a:lnTo>
                  <a:pt x="7545304" y="1235075"/>
                </a:lnTo>
                <a:lnTo>
                  <a:pt x="7535779" y="1295400"/>
                </a:lnTo>
                <a:lnTo>
                  <a:pt x="7534191" y="1363662"/>
                </a:lnTo>
                <a:lnTo>
                  <a:pt x="7535779" y="1431925"/>
                </a:lnTo>
                <a:lnTo>
                  <a:pt x="7545304" y="1492250"/>
                </a:lnTo>
                <a:lnTo>
                  <a:pt x="7554829" y="1544637"/>
                </a:lnTo>
                <a:lnTo>
                  <a:pt x="7569116" y="1589087"/>
                </a:lnTo>
                <a:lnTo>
                  <a:pt x="7586579" y="1631950"/>
                </a:lnTo>
                <a:lnTo>
                  <a:pt x="7604041" y="1671637"/>
                </a:lnTo>
                <a:lnTo>
                  <a:pt x="7623091" y="1708150"/>
                </a:lnTo>
                <a:lnTo>
                  <a:pt x="7642141" y="1743075"/>
                </a:lnTo>
                <a:lnTo>
                  <a:pt x="7661191" y="1782762"/>
                </a:lnTo>
                <a:lnTo>
                  <a:pt x="7677066" y="1824037"/>
                </a:lnTo>
                <a:lnTo>
                  <a:pt x="7691354" y="1870075"/>
                </a:lnTo>
                <a:lnTo>
                  <a:pt x="7702466" y="1922462"/>
                </a:lnTo>
                <a:lnTo>
                  <a:pt x="7710404" y="1982787"/>
                </a:lnTo>
                <a:lnTo>
                  <a:pt x="7713579" y="2051050"/>
                </a:lnTo>
                <a:lnTo>
                  <a:pt x="7710404" y="2119312"/>
                </a:lnTo>
                <a:lnTo>
                  <a:pt x="7702466" y="2179637"/>
                </a:lnTo>
                <a:lnTo>
                  <a:pt x="7691354" y="2232025"/>
                </a:lnTo>
                <a:lnTo>
                  <a:pt x="7677066" y="2278062"/>
                </a:lnTo>
                <a:lnTo>
                  <a:pt x="7661191" y="2319337"/>
                </a:lnTo>
                <a:lnTo>
                  <a:pt x="7642141" y="2359025"/>
                </a:lnTo>
                <a:lnTo>
                  <a:pt x="7623091" y="2395537"/>
                </a:lnTo>
                <a:lnTo>
                  <a:pt x="7604041" y="2433637"/>
                </a:lnTo>
                <a:lnTo>
                  <a:pt x="7586579" y="2471737"/>
                </a:lnTo>
                <a:lnTo>
                  <a:pt x="7569116" y="2513012"/>
                </a:lnTo>
                <a:lnTo>
                  <a:pt x="7554829" y="2560637"/>
                </a:lnTo>
                <a:lnTo>
                  <a:pt x="7545304" y="2613025"/>
                </a:lnTo>
                <a:lnTo>
                  <a:pt x="7535779" y="2671762"/>
                </a:lnTo>
                <a:lnTo>
                  <a:pt x="7534191" y="2741612"/>
                </a:lnTo>
                <a:lnTo>
                  <a:pt x="7535779" y="2809875"/>
                </a:lnTo>
                <a:lnTo>
                  <a:pt x="7545304" y="2868612"/>
                </a:lnTo>
                <a:lnTo>
                  <a:pt x="7554829" y="2922587"/>
                </a:lnTo>
                <a:lnTo>
                  <a:pt x="7569116" y="2967037"/>
                </a:lnTo>
                <a:lnTo>
                  <a:pt x="7586579" y="3009900"/>
                </a:lnTo>
                <a:lnTo>
                  <a:pt x="7604041" y="3046412"/>
                </a:lnTo>
                <a:lnTo>
                  <a:pt x="7623091" y="3084512"/>
                </a:lnTo>
                <a:lnTo>
                  <a:pt x="7642141" y="3121025"/>
                </a:lnTo>
                <a:lnTo>
                  <a:pt x="7661191" y="3160712"/>
                </a:lnTo>
                <a:lnTo>
                  <a:pt x="7677066" y="3201987"/>
                </a:lnTo>
                <a:lnTo>
                  <a:pt x="7691354" y="3248025"/>
                </a:lnTo>
                <a:lnTo>
                  <a:pt x="7702466" y="3300412"/>
                </a:lnTo>
                <a:lnTo>
                  <a:pt x="7710404" y="3360737"/>
                </a:lnTo>
                <a:lnTo>
                  <a:pt x="7713579" y="3427412"/>
                </a:lnTo>
                <a:lnTo>
                  <a:pt x="7710404" y="3497262"/>
                </a:lnTo>
                <a:lnTo>
                  <a:pt x="7702466" y="3557587"/>
                </a:lnTo>
                <a:lnTo>
                  <a:pt x="7691354" y="3609975"/>
                </a:lnTo>
                <a:lnTo>
                  <a:pt x="7677066" y="3656012"/>
                </a:lnTo>
                <a:lnTo>
                  <a:pt x="7661191" y="3697287"/>
                </a:lnTo>
                <a:lnTo>
                  <a:pt x="7642141" y="3736975"/>
                </a:lnTo>
                <a:lnTo>
                  <a:pt x="7604041" y="3811587"/>
                </a:lnTo>
                <a:lnTo>
                  <a:pt x="7586579" y="3848100"/>
                </a:lnTo>
                <a:lnTo>
                  <a:pt x="7569116" y="3890962"/>
                </a:lnTo>
                <a:lnTo>
                  <a:pt x="7554829" y="3935412"/>
                </a:lnTo>
                <a:lnTo>
                  <a:pt x="7545304" y="3987800"/>
                </a:lnTo>
                <a:lnTo>
                  <a:pt x="7535779" y="4048125"/>
                </a:lnTo>
                <a:lnTo>
                  <a:pt x="7534191" y="4116387"/>
                </a:lnTo>
                <a:lnTo>
                  <a:pt x="7535779" y="4186237"/>
                </a:lnTo>
                <a:lnTo>
                  <a:pt x="7545304" y="4244975"/>
                </a:lnTo>
                <a:lnTo>
                  <a:pt x="7554829" y="4297362"/>
                </a:lnTo>
                <a:lnTo>
                  <a:pt x="7569116" y="4343400"/>
                </a:lnTo>
                <a:lnTo>
                  <a:pt x="7586579" y="4386262"/>
                </a:lnTo>
                <a:lnTo>
                  <a:pt x="7604041" y="4424362"/>
                </a:lnTo>
                <a:lnTo>
                  <a:pt x="7642141" y="4498975"/>
                </a:lnTo>
                <a:lnTo>
                  <a:pt x="7661191" y="4537075"/>
                </a:lnTo>
                <a:lnTo>
                  <a:pt x="7677066" y="4579937"/>
                </a:lnTo>
                <a:lnTo>
                  <a:pt x="7691354" y="4625975"/>
                </a:lnTo>
                <a:lnTo>
                  <a:pt x="7702466" y="4678362"/>
                </a:lnTo>
                <a:lnTo>
                  <a:pt x="7710404" y="4738687"/>
                </a:lnTo>
                <a:lnTo>
                  <a:pt x="7713579" y="4806950"/>
                </a:lnTo>
                <a:lnTo>
                  <a:pt x="7710404" y="4875212"/>
                </a:lnTo>
                <a:lnTo>
                  <a:pt x="7702466" y="4935537"/>
                </a:lnTo>
                <a:lnTo>
                  <a:pt x="7691354" y="4987925"/>
                </a:lnTo>
                <a:lnTo>
                  <a:pt x="7677066" y="5033962"/>
                </a:lnTo>
                <a:lnTo>
                  <a:pt x="7661191" y="5075237"/>
                </a:lnTo>
                <a:lnTo>
                  <a:pt x="7642141" y="5114925"/>
                </a:lnTo>
                <a:lnTo>
                  <a:pt x="7623091" y="5149850"/>
                </a:lnTo>
                <a:lnTo>
                  <a:pt x="7604041" y="5186362"/>
                </a:lnTo>
                <a:lnTo>
                  <a:pt x="7586579" y="5226050"/>
                </a:lnTo>
                <a:lnTo>
                  <a:pt x="7569116" y="5268912"/>
                </a:lnTo>
                <a:lnTo>
                  <a:pt x="7554829" y="5313362"/>
                </a:lnTo>
                <a:lnTo>
                  <a:pt x="7545304" y="5365750"/>
                </a:lnTo>
                <a:lnTo>
                  <a:pt x="7535779" y="5426075"/>
                </a:lnTo>
                <a:lnTo>
                  <a:pt x="7534191" y="5494337"/>
                </a:lnTo>
                <a:lnTo>
                  <a:pt x="7535779" y="5562600"/>
                </a:lnTo>
                <a:lnTo>
                  <a:pt x="7545304" y="5622925"/>
                </a:lnTo>
                <a:lnTo>
                  <a:pt x="7554829" y="5675312"/>
                </a:lnTo>
                <a:lnTo>
                  <a:pt x="7569116" y="5721350"/>
                </a:lnTo>
                <a:lnTo>
                  <a:pt x="7586579" y="5762625"/>
                </a:lnTo>
                <a:lnTo>
                  <a:pt x="7604041" y="5802312"/>
                </a:lnTo>
                <a:lnTo>
                  <a:pt x="7623091" y="5840412"/>
                </a:lnTo>
                <a:lnTo>
                  <a:pt x="7642141" y="5876925"/>
                </a:lnTo>
                <a:lnTo>
                  <a:pt x="7661191" y="5915025"/>
                </a:lnTo>
                <a:lnTo>
                  <a:pt x="7677066" y="5956300"/>
                </a:lnTo>
                <a:lnTo>
                  <a:pt x="7691354" y="6003925"/>
                </a:lnTo>
                <a:lnTo>
                  <a:pt x="7702466" y="6056312"/>
                </a:lnTo>
                <a:lnTo>
                  <a:pt x="7710404" y="6113462"/>
                </a:lnTo>
                <a:lnTo>
                  <a:pt x="7713579" y="6183312"/>
                </a:lnTo>
                <a:lnTo>
                  <a:pt x="7710404" y="6251575"/>
                </a:lnTo>
                <a:lnTo>
                  <a:pt x="7702466" y="6311900"/>
                </a:lnTo>
                <a:lnTo>
                  <a:pt x="7691354" y="6361112"/>
                </a:lnTo>
                <a:lnTo>
                  <a:pt x="7677066" y="6407150"/>
                </a:lnTo>
                <a:lnTo>
                  <a:pt x="7661191" y="6448425"/>
                </a:lnTo>
                <a:lnTo>
                  <a:pt x="7643729" y="6488112"/>
                </a:lnTo>
                <a:lnTo>
                  <a:pt x="7626266" y="6523037"/>
                </a:lnTo>
                <a:lnTo>
                  <a:pt x="7607216" y="6561137"/>
                </a:lnTo>
                <a:lnTo>
                  <a:pt x="7588166" y="6597650"/>
                </a:lnTo>
                <a:lnTo>
                  <a:pt x="7572291" y="6640512"/>
                </a:lnTo>
                <a:lnTo>
                  <a:pt x="7556416" y="6683375"/>
                </a:lnTo>
                <a:lnTo>
                  <a:pt x="7546891" y="6735762"/>
                </a:lnTo>
                <a:lnTo>
                  <a:pt x="7538954" y="6791325"/>
                </a:lnTo>
                <a:lnTo>
                  <a:pt x="7534191" y="6858000"/>
                </a:lnTo>
                <a:lnTo>
                  <a:pt x="0" y="6858000"/>
                </a:lnTo>
                <a:lnTo>
                  <a:pt x="0" y="0"/>
                </a:ln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EDF1FA1A-A070-4610-BEEB-235CEC764E0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5050" y="706807"/>
            <a:ext cx="6015897" cy="54443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D759BCA-D7AC-4397-96D4-E5C7746F3A1F}"/>
              </a:ext>
            </a:extLst>
          </p:cNvPr>
          <p:cNvSpPr txBox="1"/>
          <p:nvPr/>
        </p:nvSpPr>
        <p:spPr>
          <a:xfrm>
            <a:off x="8067441" y="792480"/>
            <a:ext cx="4002639" cy="5592320"/>
          </a:xfrm>
          <a:prstGeom prst="rect">
            <a:avLst/>
          </a:prstGeom>
        </p:spPr>
        <p:txBody>
          <a:bodyPr vert="horz" lIns="91440" tIns="45720" rIns="91440" bIns="45720" rtlCol="0">
            <a:normAutofit/>
          </a:bodyPr>
          <a:lstStyle/>
          <a:p>
            <a:pPr>
              <a:lnSpc>
                <a:spcPct val="90000"/>
              </a:lnSpc>
              <a:spcAft>
                <a:spcPts val="600"/>
              </a:spcAft>
            </a:pPr>
            <a:r>
              <a:rPr lang="en-US" sz="2400">
                <a:solidFill>
                  <a:schemeClr val="tx1">
                    <a:alpha val="60000"/>
                  </a:schemeClr>
                </a:solidFill>
              </a:rPr>
              <a:t>When investing, risk and reward go hand in hand. That’s because investments that have the potential to return a lot are generally riskier, and safer investments typically don’t return much (make you as much money).</a:t>
            </a:r>
          </a:p>
          <a:p>
            <a:pPr>
              <a:lnSpc>
                <a:spcPct val="90000"/>
              </a:lnSpc>
              <a:spcAft>
                <a:spcPts val="600"/>
              </a:spcAft>
            </a:pPr>
            <a:endParaRPr lang="en-US" sz="2400">
              <a:solidFill>
                <a:schemeClr val="tx1">
                  <a:alpha val="60000"/>
                </a:schemeClr>
              </a:solidFill>
            </a:endParaRPr>
          </a:p>
          <a:p>
            <a:pPr>
              <a:lnSpc>
                <a:spcPct val="90000"/>
              </a:lnSpc>
              <a:spcAft>
                <a:spcPts val="600"/>
              </a:spcAft>
            </a:pPr>
            <a:r>
              <a:rPr lang="en-US" sz="2400" b="1">
                <a:solidFill>
                  <a:schemeClr val="tx1">
                    <a:alpha val="60000"/>
                  </a:schemeClr>
                </a:solidFill>
              </a:rPr>
              <a:t>CAUTION: </a:t>
            </a:r>
            <a:r>
              <a:rPr lang="en-US" sz="2400">
                <a:solidFill>
                  <a:schemeClr val="tx1">
                    <a:alpha val="60000"/>
                  </a:schemeClr>
                </a:solidFill>
              </a:rPr>
              <a:t>Investing ALWAYS comes with a risk. It’s up to you, as the investor, to decide how to approach that risk. </a:t>
            </a:r>
          </a:p>
          <a:p>
            <a:pPr indent="-228600">
              <a:lnSpc>
                <a:spcPct val="90000"/>
              </a:lnSpc>
              <a:spcAft>
                <a:spcPts val="600"/>
              </a:spcAft>
              <a:buFont typeface="Arial" panose="020B0604020202020204" pitchFamily="34" charset="0"/>
              <a:buChar char="•"/>
            </a:pPr>
            <a:endParaRPr lang="en-US" sz="1700">
              <a:solidFill>
                <a:schemeClr val="tx1">
                  <a:alpha val="60000"/>
                </a:schemeClr>
              </a:solidFill>
            </a:endParaRPr>
          </a:p>
          <a:p>
            <a:pPr indent="-228600">
              <a:lnSpc>
                <a:spcPct val="90000"/>
              </a:lnSpc>
              <a:spcAft>
                <a:spcPts val="600"/>
              </a:spcAft>
              <a:buFont typeface="Arial" panose="020B0604020202020204" pitchFamily="34" charset="0"/>
              <a:buChar char="•"/>
            </a:pPr>
            <a:endParaRPr lang="en-US" sz="1700">
              <a:solidFill>
                <a:schemeClr val="tx1">
                  <a:alpha val="60000"/>
                </a:schemeClr>
              </a:solidFill>
            </a:endParaRPr>
          </a:p>
        </p:txBody>
      </p:sp>
      <p:pic>
        <p:nvPicPr>
          <p:cNvPr id="2" name="Picture 2" descr="Logo">
            <a:extLst>
              <a:ext uri="{FF2B5EF4-FFF2-40B4-BE49-F238E27FC236}">
                <a16:creationId xmlns:a16="http://schemas.microsoft.com/office/drawing/2014/main" id="{2CB5852E-73BB-FB4A-64BC-D53A258C4F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8980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F0C0EC-5DBD-4230-982C-32165D940625}"/>
              </a:ext>
            </a:extLst>
          </p:cNvPr>
          <p:cNvSpPr>
            <a:spLocks noGrp="1"/>
          </p:cNvSpPr>
          <p:nvPr>
            <p:ph type="title"/>
          </p:nvPr>
        </p:nvSpPr>
        <p:spPr>
          <a:xfrm>
            <a:off x="572493" y="238539"/>
            <a:ext cx="11018520" cy="1434415"/>
          </a:xfrm>
        </p:spPr>
        <p:txBody>
          <a:bodyPr anchor="b">
            <a:normAutofit/>
          </a:bodyPr>
          <a:lstStyle/>
          <a:p>
            <a:r>
              <a:rPr lang="en-US" sz="5400" b="1"/>
              <a:t>Finding the Right Balance</a:t>
            </a:r>
          </a:p>
        </p:txBody>
      </p:sp>
      <p:sp>
        <p:nvSpPr>
          <p:cNvPr id="1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67E1B11-0B61-4802-A772-FEB6C18615A0}"/>
              </a:ext>
            </a:extLst>
          </p:cNvPr>
          <p:cNvSpPr>
            <a:spLocks noGrp="1"/>
          </p:cNvSpPr>
          <p:nvPr>
            <p:ph idx="1"/>
          </p:nvPr>
        </p:nvSpPr>
        <p:spPr>
          <a:xfrm>
            <a:off x="572492" y="1726709"/>
            <a:ext cx="6905267" cy="5131291"/>
          </a:xfrm>
        </p:spPr>
        <p:txBody>
          <a:bodyPr anchor="t">
            <a:normAutofit/>
          </a:bodyPr>
          <a:lstStyle/>
          <a:p>
            <a:pPr marL="0" indent="0">
              <a:buNone/>
            </a:pPr>
            <a:r>
              <a:rPr lang="en-US" sz="2000"/>
              <a:t>Everyone will approach their investments with a different level of comfort in the risks they take. This is called your </a:t>
            </a:r>
            <a:r>
              <a:rPr lang="en-US" sz="2000" b="1"/>
              <a:t>“risk tolerance.” </a:t>
            </a:r>
            <a:r>
              <a:rPr lang="en-US" sz="2000"/>
              <a:t>Risk tolerance is based on the following:</a:t>
            </a:r>
          </a:p>
          <a:p>
            <a:pPr marL="0" indent="0">
              <a:buNone/>
            </a:pPr>
            <a:r>
              <a:rPr lang="en-US" sz="2000" b="1"/>
              <a:t>Investment timeline: </a:t>
            </a:r>
            <a:r>
              <a:rPr lang="en-US" sz="2000"/>
              <a:t>The longer you have before you need to access your money, the more risk you can take on.</a:t>
            </a:r>
          </a:p>
          <a:p>
            <a:pPr marL="0" indent="0">
              <a:buNone/>
            </a:pPr>
            <a:r>
              <a:rPr lang="en-US" sz="2000" b="1"/>
              <a:t>Risk appetite: </a:t>
            </a:r>
            <a:r>
              <a:rPr lang="en-US" sz="2000"/>
              <a:t>How comfortable are you with risk? If your investments tumbled, would you panic and sell, or would you be able to hold on?</a:t>
            </a:r>
          </a:p>
          <a:p>
            <a:pPr marL="0" indent="0">
              <a:buNone/>
            </a:pPr>
            <a:r>
              <a:rPr lang="en-US" sz="2000" b="1"/>
              <a:t>The takeaway? </a:t>
            </a:r>
          </a:p>
          <a:p>
            <a:pPr marL="0" indent="0">
              <a:buNone/>
            </a:pPr>
            <a:r>
              <a:rPr lang="en-US" sz="2000"/>
              <a:t>The takeaway IS NOT that you should avoid risk. Keeping your money in a savings account or any other very low risk option probably won’t get you where you need to go or keep your money growing with inflation. Instead, it’s to take calculated, diversified risk. We’ll talk about </a:t>
            </a:r>
            <a:r>
              <a:rPr lang="en-US" sz="2000" b="1"/>
              <a:t>diversification</a:t>
            </a:r>
            <a:r>
              <a:rPr lang="en-US" sz="2000"/>
              <a:t> in just a moment…</a:t>
            </a:r>
          </a:p>
        </p:txBody>
      </p:sp>
      <p:pic>
        <p:nvPicPr>
          <p:cNvPr id="5" name="Picture 4" descr="Balls balancing">
            <a:extLst>
              <a:ext uri="{FF2B5EF4-FFF2-40B4-BE49-F238E27FC236}">
                <a16:creationId xmlns:a16="http://schemas.microsoft.com/office/drawing/2014/main" id="{FB71EE58-57DA-4A34-994F-30CEEC38F9AC}"/>
              </a:ext>
            </a:extLst>
          </p:cNvPr>
          <p:cNvPicPr>
            <a:picLocks noChangeAspect="1"/>
          </p:cNvPicPr>
          <p:nvPr/>
        </p:nvPicPr>
        <p:blipFill rotWithShape="1">
          <a:blip r:embed="rId2">
            <a:extLst>
              <a:ext uri="{28A0092B-C50C-407E-A947-70E740481C1C}">
                <a14:useLocalDpi xmlns:a14="http://schemas.microsoft.com/office/drawing/2010/main" val="0"/>
              </a:ext>
            </a:extLst>
          </a:blip>
          <a:srcRect l="12438" r="24066" b="-1"/>
          <a:stretch/>
        </p:blipFill>
        <p:spPr>
          <a:xfrm>
            <a:off x="7675658" y="2093976"/>
            <a:ext cx="3941064" cy="4096512"/>
          </a:xfrm>
          <a:prstGeom prst="rect">
            <a:avLst/>
          </a:prstGeom>
        </p:spPr>
      </p:pic>
      <p:pic>
        <p:nvPicPr>
          <p:cNvPr id="4" name="Picture 2" descr="Logo">
            <a:extLst>
              <a:ext uri="{FF2B5EF4-FFF2-40B4-BE49-F238E27FC236}">
                <a16:creationId xmlns:a16="http://schemas.microsoft.com/office/drawing/2014/main" id="{DB616771-661F-FEA9-E808-428BF2FBE5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366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22315E-33C3-441D-8F69-3087F939BA6C}"/>
              </a:ext>
            </a:extLst>
          </p:cNvPr>
          <p:cNvSpPr>
            <a:spLocks noGrp="1"/>
          </p:cNvSpPr>
          <p:nvPr>
            <p:ph idx="1"/>
          </p:nvPr>
        </p:nvSpPr>
        <p:spPr>
          <a:xfrm>
            <a:off x="71121" y="101600"/>
            <a:ext cx="4567935" cy="6756400"/>
          </a:xfrm>
        </p:spPr>
        <p:txBody>
          <a:bodyPr>
            <a:noAutofit/>
          </a:bodyPr>
          <a:lstStyle/>
          <a:p>
            <a:pPr marL="0" indent="0">
              <a:buNone/>
            </a:pPr>
            <a:r>
              <a:rPr lang="en-US" sz="2400"/>
              <a:t>People often don’t like to put “all their eggs in one basket!” Instead of choosing low or high risk, stocks or bonds, investors often choose to create a portfolio with a mix of all the available options. </a:t>
            </a:r>
            <a:r>
              <a:rPr lang="en-US" sz="2400" b="1"/>
              <a:t>This is called Diversification. </a:t>
            </a:r>
          </a:p>
          <a:p>
            <a:r>
              <a:rPr lang="en-US" sz="2400"/>
              <a:t>Many people select a mix of stocks and bonds for their portfolio, including more stocks if their risk tolerance is high and more bonds if it is low. </a:t>
            </a:r>
          </a:p>
          <a:p>
            <a:r>
              <a:rPr lang="en-US" sz="2400"/>
              <a:t>Instead of picking stocks and bonds one-by-one for their portfolio, many investors buy mutual fund or exchange-traded fund (ETF) shares.</a:t>
            </a:r>
          </a:p>
        </p:txBody>
      </p:sp>
      <p:sp>
        <p:nvSpPr>
          <p:cNvPr id="13"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F4D8573-420E-4590-A410-30FE7D4200B5}"/>
              </a:ext>
            </a:extLst>
          </p:cNvPr>
          <p:cNvPicPr>
            <a:picLocks noChangeAspect="1"/>
          </p:cNvPicPr>
          <p:nvPr/>
        </p:nvPicPr>
        <p:blipFill rotWithShape="1">
          <a:blip r:embed="rId2"/>
          <a:srcRect l="6019" t="1" r="4849" b="7200"/>
          <a:stretch/>
        </p:blipFill>
        <p:spPr>
          <a:xfrm>
            <a:off x="5405862" y="1779585"/>
            <a:ext cx="6019331" cy="3295583"/>
          </a:xfrm>
          <a:prstGeom prst="rect">
            <a:avLst/>
          </a:prstGeom>
          <a:effectLst/>
        </p:spPr>
      </p:pic>
      <p:pic>
        <p:nvPicPr>
          <p:cNvPr id="2" name="Picture 2" descr="Logo">
            <a:extLst>
              <a:ext uri="{FF2B5EF4-FFF2-40B4-BE49-F238E27FC236}">
                <a16:creationId xmlns:a16="http://schemas.microsoft.com/office/drawing/2014/main" id="{3FA0B983-E812-B72C-0B52-936A65E9EE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159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592FEF0-D79E-4DB0-AE79-B4D3EEE2B9F6}"/>
              </a:ext>
            </a:extLst>
          </p:cNvPr>
          <p:cNvSpPr>
            <a:spLocks noGrp="1"/>
          </p:cNvSpPr>
          <p:nvPr>
            <p:ph type="title"/>
          </p:nvPr>
        </p:nvSpPr>
        <p:spPr>
          <a:xfrm>
            <a:off x="5800012" y="284795"/>
            <a:ext cx="4977976" cy="1454051"/>
          </a:xfrm>
        </p:spPr>
        <p:txBody>
          <a:bodyPr>
            <a:normAutofit/>
          </a:bodyPr>
          <a:lstStyle/>
          <a:p>
            <a:r>
              <a:rPr lang="en-US" sz="6000" b="1">
                <a:solidFill>
                  <a:srgbClr val="000000"/>
                </a:solidFill>
              </a:rPr>
              <a:t>Mutual Funds</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9D6A0920-EE2D-4782-9FC7-00460C1F0CDF}"/>
              </a:ext>
            </a:extLst>
          </p:cNvPr>
          <p:cNvPicPr>
            <a:picLocks noChangeAspect="1"/>
          </p:cNvPicPr>
          <p:nvPr/>
        </p:nvPicPr>
        <p:blipFill rotWithShape="1">
          <a:blip r:embed="rId3">
            <a:alphaModFix/>
          </a:blip>
          <a:srcRect l="25140" r="11085"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F0A722B8-11B0-4F5E-84DF-35C589BD9A91}"/>
              </a:ext>
            </a:extLst>
          </p:cNvPr>
          <p:cNvSpPr>
            <a:spLocks noGrp="1"/>
          </p:cNvSpPr>
          <p:nvPr>
            <p:ph idx="1"/>
          </p:nvPr>
        </p:nvSpPr>
        <p:spPr>
          <a:xfrm>
            <a:off x="5800011" y="1391920"/>
            <a:ext cx="6280229" cy="5181285"/>
          </a:xfrm>
        </p:spPr>
        <p:txBody>
          <a:bodyPr anchor="ctr">
            <a:noAutofit/>
          </a:bodyPr>
          <a:lstStyle/>
          <a:p>
            <a:r>
              <a:rPr lang="en-US" sz="2400">
                <a:solidFill>
                  <a:srgbClr val="000000"/>
                </a:solidFill>
              </a:rPr>
              <a:t>A mutual fund is a basket of securities, like a ready-made portfolio. </a:t>
            </a:r>
          </a:p>
          <a:p>
            <a:r>
              <a:rPr lang="en-US" sz="2400">
                <a:solidFill>
                  <a:srgbClr val="000000"/>
                </a:solidFill>
              </a:rPr>
              <a:t>Mutual funds can invest in almost anything, including stocks, bonds, real estate, and commodities.</a:t>
            </a:r>
          </a:p>
          <a:p>
            <a:r>
              <a:rPr lang="en-US" sz="2400">
                <a:solidFill>
                  <a:srgbClr val="000000"/>
                </a:solidFill>
              </a:rPr>
              <a:t>Index funds track a benchmark, such as the S&amp;P 500, meaning they match the market’s returns.</a:t>
            </a:r>
          </a:p>
          <a:p>
            <a:r>
              <a:rPr lang="en-US" sz="2400">
                <a:solidFill>
                  <a:srgbClr val="000000"/>
                </a:solidFill>
              </a:rPr>
              <a:t>Actively managed funds try to beat the market.</a:t>
            </a:r>
          </a:p>
          <a:p>
            <a:r>
              <a:rPr lang="en-US" sz="2400">
                <a:solidFill>
                  <a:srgbClr val="000000"/>
                </a:solidFill>
              </a:rPr>
              <a:t>Unlike ETFs, with mutual funds, you can only buy or sell shares once a day.</a:t>
            </a:r>
          </a:p>
        </p:txBody>
      </p:sp>
      <p:pic>
        <p:nvPicPr>
          <p:cNvPr id="5" name="Picture 2" descr="Logo">
            <a:extLst>
              <a:ext uri="{FF2B5EF4-FFF2-40B4-BE49-F238E27FC236}">
                <a16:creationId xmlns:a16="http://schemas.microsoft.com/office/drawing/2014/main" id="{72754689-63D1-44D6-B5EE-38C36AAA6A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1701" y="6421271"/>
            <a:ext cx="1440782" cy="343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00807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Props1.xml><?xml version="1.0" encoding="utf-8"?>
<ds:datastoreItem xmlns:ds="http://schemas.openxmlformats.org/officeDocument/2006/customXml" ds:itemID="{A2B04943-637C-4610-AE2C-3CA388CF4F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DCBD36-CA94-4A91-9AF9-FB519A2D6CF0}">
  <ds:schemaRefs>
    <ds:schemaRef ds:uri="http://schemas.microsoft.com/sharepoint/v3/contenttype/forms"/>
  </ds:schemaRefs>
</ds:datastoreItem>
</file>

<file path=customXml/itemProps3.xml><?xml version="1.0" encoding="utf-8"?>
<ds:datastoreItem xmlns:ds="http://schemas.openxmlformats.org/officeDocument/2006/customXml" ds:itemID="{BB7150CD-506D-470F-89BA-063153BFF8B7}">
  <ds:schemaRefs>
    <ds:schemaRef ds:uri="http://schemas.microsoft.com/office/2006/metadata/properties"/>
    <ds:schemaRef ds:uri="http://schemas.microsoft.com/office/2006/documentManagement/types"/>
    <ds:schemaRef ds:uri="http://schemas.openxmlformats.org/package/2006/metadata/core-properties"/>
    <ds:schemaRef ds:uri="54ea286b-6133-493e-862c-ac240d2b25ff"/>
    <ds:schemaRef ds:uri="http://purl.org/dc/dcmitype/"/>
    <ds:schemaRef ds:uri="http://purl.org/dc/elements/1.1/"/>
    <ds:schemaRef ds:uri="http://schemas.microsoft.com/office/infopath/2007/PartnerControls"/>
    <ds:schemaRef ds:uri="dc809939-901c-4e44-b75a-4ed6930e9425"/>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1262</Words>
  <Application>Microsoft Office PowerPoint</Application>
  <PresentationFormat>Widescreen</PresentationFormat>
  <Paragraphs>202</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Chiller</vt:lpstr>
      <vt:lpstr>Segoe UI Symbol</vt:lpstr>
      <vt:lpstr>office theme</vt:lpstr>
      <vt:lpstr>Risk vs. Reward</vt:lpstr>
      <vt:lpstr>Types of Investments: Stocks</vt:lpstr>
      <vt:lpstr>Types of Investments: Bonds</vt:lpstr>
      <vt:lpstr>PowerPoint Presentation</vt:lpstr>
      <vt:lpstr>Other types of investments </vt:lpstr>
      <vt:lpstr>PowerPoint Presentation</vt:lpstr>
      <vt:lpstr>Finding the Right Balance</vt:lpstr>
      <vt:lpstr>PowerPoint Presentation</vt:lpstr>
      <vt:lpstr>Mutual Funds</vt:lpstr>
      <vt:lpstr>PowerPoint Presentation</vt:lpstr>
      <vt:lpstr>Risk vs. Reward Chart for Investments</vt:lpstr>
      <vt:lpstr>Risk vs. Reward Game</vt:lpstr>
      <vt:lpstr>Playing the Risk vs. Reward Game</vt:lpstr>
      <vt:lpstr>Sample Point Sheet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Kristin Mullady</cp:lastModifiedBy>
  <cp:revision>1</cp:revision>
  <cp:lastPrinted>2023-05-09T19:23:06Z</cp:lastPrinted>
  <dcterms:created xsi:type="dcterms:W3CDTF">2021-03-23T15:34:44Z</dcterms:created>
  <dcterms:modified xsi:type="dcterms:W3CDTF">2025-01-31T04:07:06Z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