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59" r:id="rId8"/>
    <p:sldId id="260" r:id="rId9"/>
    <p:sldId id="261" r:id="rId10"/>
    <p:sldId id="262" r:id="rId11"/>
    <p:sldId id="26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5949D9-4911-498A-AEBC-DC2CC13BE309}" v="9" dt="2025-03-14T17:37:57.4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2" autoAdjust="0"/>
    <p:restoredTop sz="94660"/>
  </p:normalViewPr>
  <p:slideViewPr>
    <p:cSldViewPr snapToGrid="0">
      <p:cViewPr varScale="1">
        <p:scale>
          <a:sx n="102" d="100"/>
          <a:sy n="102" d="100"/>
        </p:scale>
        <p:origin x="120"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 Mullady" userId="9ee3eb7d-2b27-48a9-886d-d3a15ae2f35a" providerId="ADAL" clId="{96629FFE-C6AE-4F26-B43C-9972516C2B55}"/>
    <pc:docChg chg="undo custSel addSld modSld">
      <pc:chgData name="Kristin Mullady" userId="9ee3eb7d-2b27-48a9-886d-d3a15ae2f35a" providerId="ADAL" clId="{96629FFE-C6AE-4F26-B43C-9972516C2B55}" dt="2023-08-14T19:10:41.101" v="373" actId="20577"/>
      <pc:docMkLst>
        <pc:docMk/>
      </pc:docMkLst>
      <pc:sldChg chg="addSp delSp modSp new mod setBg">
        <pc:chgData name="Kristin Mullady" userId="9ee3eb7d-2b27-48a9-886d-d3a15ae2f35a" providerId="ADAL" clId="{96629FFE-C6AE-4F26-B43C-9972516C2B55}" dt="2023-08-14T18:49:42.260" v="299" actId="1076"/>
        <pc:sldMkLst>
          <pc:docMk/>
          <pc:sldMk cId="3778630115" sldId="256"/>
        </pc:sldMkLst>
      </pc:sldChg>
      <pc:sldChg chg="addSp delSp modSp new mod setBg">
        <pc:chgData name="Kristin Mullady" userId="9ee3eb7d-2b27-48a9-886d-d3a15ae2f35a" providerId="ADAL" clId="{96629FFE-C6AE-4F26-B43C-9972516C2B55}" dt="2023-08-14T19:01:45.475" v="311" actId="1076"/>
        <pc:sldMkLst>
          <pc:docMk/>
          <pc:sldMk cId="3444692204" sldId="257"/>
        </pc:sldMkLst>
      </pc:sldChg>
      <pc:sldChg chg="addSp modSp new mod setBg">
        <pc:chgData name="Kristin Mullady" userId="9ee3eb7d-2b27-48a9-886d-d3a15ae2f35a" providerId="ADAL" clId="{96629FFE-C6AE-4F26-B43C-9972516C2B55}" dt="2023-08-14T19:02:35.835" v="315" actId="255"/>
        <pc:sldMkLst>
          <pc:docMk/>
          <pc:sldMk cId="847152999" sldId="258"/>
        </pc:sldMkLst>
      </pc:sldChg>
      <pc:sldChg chg="addSp modSp new mod setBg">
        <pc:chgData name="Kristin Mullady" userId="9ee3eb7d-2b27-48a9-886d-d3a15ae2f35a" providerId="ADAL" clId="{96629FFE-C6AE-4F26-B43C-9972516C2B55}" dt="2023-08-14T19:03:27.159" v="319" actId="1076"/>
        <pc:sldMkLst>
          <pc:docMk/>
          <pc:sldMk cId="174109209" sldId="259"/>
        </pc:sldMkLst>
      </pc:sldChg>
      <pc:sldChg chg="addSp modSp new mod setBg">
        <pc:chgData name="Kristin Mullady" userId="9ee3eb7d-2b27-48a9-886d-d3a15ae2f35a" providerId="ADAL" clId="{96629FFE-C6AE-4F26-B43C-9972516C2B55}" dt="2023-08-14T19:04:52.429" v="330" actId="113"/>
        <pc:sldMkLst>
          <pc:docMk/>
          <pc:sldMk cId="2978197952" sldId="260"/>
        </pc:sldMkLst>
      </pc:sldChg>
      <pc:sldChg chg="addSp modSp new mod setBg">
        <pc:chgData name="Kristin Mullady" userId="9ee3eb7d-2b27-48a9-886d-d3a15ae2f35a" providerId="ADAL" clId="{96629FFE-C6AE-4F26-B43C-9972516C2B55}" dt="2023-08-14T19:05:37.212" v="338" actId="20577"/>
        <pc:sldMkLst>
          <pc:docMk/>
          <pc:sldMk cId="1799845872" sldId="261"/>
        </pc:sldMkLst>
      </pc:sldChg>
      <pc:sldChg chg="addSp modSp new mod setBg">
        <pc:chgData name="Kristin Mullady" userId="9ee3eb7d-2b27-48a9-886d-d3a15ae2f35a" providerId="ADAL" clId="{96629FFE-C6AE-4F26-B43C-9972516C2B55}" dt="2023-08-14T19:07:34.741" v="344" actId="255"/>
        <pc:sldMkLst>
          <pc:docMk/>
          <pc:sldMk cId="159247127" sldId="262"/>
        </pc:sldMkLst>
      </pc:sldChg>
      <pc:sldChg chg="addSp delSp modSp new mod setBg">
        <pc:chgData name="Kristin Mullady" userId="9ee3eb7d-2b27-48a9-886d-d3a15ae2f35a" providerId="ADAL" clId="{96629FFE-C6AE-4F26-B43C-9972516C2B55}" dt="2023-08-14T19:10:41.101" v="373" actId="20577"/>
        <pc:sldMkLst>
          <pc:docMk/>
          <pc:sldMk cId="2262365722" sldId="263"/>
        </pc:sldMkLst>
      </pc:sldChg>
    </pc:docChg>
  </pc:docChgLst>
  <pc:docChgLst>
    <pc:chgData name="Dana Eaton" userId="S::danae@pnwfcu.org::8614084c-06b3-4a31-8b32-650a0abe0a18" providerId="AD" clId="Web-{E4A809D4-1A0F-4E2A-830F-92C2E9824A62}"/>
    <pc:docChg chg="modSld">
      <pc:chgData name="Dana Eaton" userId="S::danae@pnwfcu.org::8614084c-06b3-4a31-8b32-650a0abe0a18" providerId="AD" clId="Web-{E4A809D4-1A0F-4E2A-830F-92C2E9824A62}" dt="2023-10-03T17:10:08.353" v="1" actId="20577"/>
      <pc:docMkLst>
        <pc:docMk/>
      </pc:docMkLst>
      <pc:sldChg chg="modSp">
        <pc:chgData name="Dana Eaton" userId="S::danae@pnwfcu.org::8614084c-06b3-4a31-8b32-650a0abe0a18" providerId="AD" clId="Web-{E4A809D4-1A0F-4E2A-830F-92C2E9824A62}" dt="2023-10-03T17:10:08.353" v="1" actId="20577"/>
        <pc:sldMkLst>
          <pc:docMk/>
          <pc:sldMk cId="174109209" sldId="259"/>
        </pc:sldMkLst>
      </pc:sldChg>
    </pc:docChg>
  </pc:docChgLst>
  <pc:docChgLst>
    <pc:chgData name="Kristin Mullady" userId="9ee3eb7d-2b27-48a9-886d-d3a15ae2f35a" providerId="ADAL" clId="{6F5949D9-4911-498A-AEBC-DC2CC13BE309}"/>
    <pc:docChg chg="modSld">
      <pc:chgData name="Kristin Mullady" userId="9ee3eb7d-2b27-48a9-886d-d3a15ae2f35a" providerId="ADAL" clId="{6F5949D9-4911-498A-AEBC-DC2CC13BE309}" dt="2025-03-14T17:37:57.481" v="8"/>
      <pc:docMkLst>
        <pc:docMk/>
      </pc:docMkLst>
      <pc:sldChg chg="addSp modSp">
        <pc:chgData name="Kristin Mullady" userId="9ee3eb7d-2b27-48a9-886d-d3a15ae2f35a" providerId="ADAL" clId="{6F5949D9-4911-498A-AEBC-DC2CC13BE309}" dt="2025-03-14T17:36:49.579" v="2" actId="1076"/>
        <pc:sldMkLst>
          <pc:docMk/>
          <pc:sldMk cId="3444692204" sldId="257"/>
        </pc:sldMkLst>
        <pc:picChg chg="add mod">
          <ac:chgData name="Kristin Mullady" userId="9ee3eb7d-2b27-48a9-886d-d3a15ae2f35a" providerId="ADAL" clId="{6F5949D9-4911-498A-AEBC-DC2CC13BE309}" dt="2025-03-14T17:36:49.579" v="2" actId="1076"/>
          <ac:picMkLst>
            <pc:docMk/>
            <pc:sldMk cId="3444692204" sldId="257"/>
            <ac:picMk id="4" creationId="{4DD5B370-E631-DA0A-7796-56842EE090B4}"/>
          </ac:picMkLst>
        </pc:picChg>
      </pc:sldChg>
      <pc:sldChg chg="addSp modSp">
        <pc:chgData name="Kristin Mullady" userId="9ee3eb7d-2b27-48a9-886d-d3a15ae2f35a" providerId="ADAL" clId="{6F5949D9-4911-498A-AEBC-DC2CC13BE309}" dt="2025-03-14T17:36:55.492" v="3"/>
        <pc:sldMkLst>
          <pc:docMk/>
          <pc:sldMk cId="847152999" sldId="258"/>
        </pc:sldMkLst>
        <pc:picChg chg="add mod">
          <ac:chgData name="Kristin Mullady" userId="9ee3eb7d-2b27-48a9-886d-d3a15ae2f35a" providerId="ADAL" clId="{6F5949D9-4911-498A-AEBC-DC2CC13BE309}" dt="2025-03-14T17:36:55.492" v="3"/>
          <ac:picMkLst>
            <pc:docMk/>
            <pc:sldMk cId="847152999" sldId="258"/>
            <ac:picMk id="4" creationId="{40EC46C3-E5C2-E990-645F-7E46AF59CD08}"/>
          </ac:picMkLst>
        </pc:picChg>
      </pc:sldChg>
      <pc:sldChg chg="addSp modSp">
        <pc:chgData name="Kristin Mullady" userId="9ee3eb7d-2b27-48a9-886d-d3a15ae2f35a" providerId="ADAL" clId="{6F5949D9-4911-498A-AEBC-DC2CC13BE309}" dt="2025-03-14T17:36:59.237" v="4"/>
        <pc:sldMkLst>
          <pc:docMk/>
          <pc:sldMk cId="174109209" sldId="259"/>
        </pc:sldMkLst>
        <pc:picChg chg="add mod">
          <ac:chgData name="Kristin Mullady" userId="9ee3eb7d-2b27-48a9-886d-d3a15ae2f35a" providerId="ADAL" clId="{6F5949D9-4911-498A-AEBC-DC2CC13BE309}" dt="2025-03-14T17:36:59.237" v="4"/>
          <ac:picMkLst>
            <pc:docMk/>
            <pc:sldMk cId="174109209" sldId="259"/>
            <ac:picMk id="4" creationId="{57FDAD67-D2C8-3DA8-B399-13BBDADD4804}"/>
          </ac:picMkLst>
        </pc:picChg>
      </pc:sldChg>
      <pc:sldChg chg="addSp modSp">
        <pc:chgData name="Kristin Mullady" userId="9ee3eb7d-2b27-48a9-886d-d3a15ae2f35a" providerId="ADAL" clId="{6F5949D9-4911-498A-AEBC-DC2CC13BE309}" dt="2025-03-14T17:37:02.746" v="5"/>
        <pc:sldMkLst>
          <pc:docMk/>
          <pc:sldMk cId="2978197952" sldId="260"/>
        </pc:sldMkLst>
        <pc:picChg chg="add mod">
          <ac:chgData name="Kristin Mullady" userId="9ee3eb7d-2b27-48a9-886d-d3a15ae2f35a" providerId="ADAL" clId="{6F5949D9-4911-498A-AEBC-DC2CC13BE309}" dt="2025-03-14T17:37:02.746" v="5"/>
          <ac:picMkLst>
            <pc:docMk/>
            <pc:sldMk cId="2978197952" sldId="260"/>
            <ac:picMk id="4" creationId="{4F2E2BF1-7ADA-5C88-5E55-DA11E1608E75}"/>
          </ac:picMkLst>
        </pc:picChg>
      </pc:sldChg>
      <pc:sldChg chg="addSp modSp">
        <pc:chgData name="Kristin Mullady" userId="9ee3eb7d-2b27-48a9-886d-d3a15ae2f35a" providerId="ADAL" clId="{6F5949D9-4911-498A-AEBC-DC2CC13BE309}" dt="2025-03-14T17:37:07.227" v="6"/>
        <pc:sldMkLst>
          <pc:docMk/>
          <pc:sldMk cId="1799845872" sldId="261"/>
        </pc:sldMkLst>
        <pc:picChg chg="add mod">
          <ac:chgData name="Kristin Mullady" userId="9ee3eb7d-2b27-48a9-886d-d3a15ae2f35a" providerId="ADAL" clId="{6F5949D9-4911-498A-AEBC-DC2CC13BE309}" dt="2025-03-14T17:37:07.227" v="6"/>
          <ac:picMkLst>
            <pc:docMk/>
            <pc:sldMk cId="1799845872" sldId="261"/>
            <ac:picMk id="4" creationId="{71AE7C0C-488C-60BA-6BF7-37184B0B6E89}"/>
          </ac:picMkLst>
        </pc:picChg>
      </pc:sldChg>
      <pc:sldChg chg="addSp modSp">
        <pc:chgData name="Kristin Mullady" userId="9ee3eb7d-2b27-48a9-886d-d3a15ae2f35a" providerId="ADAL" clId="{6F5949D9-4911-498A-AEBC-DC2CC13BE309}" dt="2025-03-14T17:37:10.948" v="7"/>
        <pc:sldMkLst>
          <pc:docMk/>
          <pc:sldMk cId="159247127" sldId="262"/>
        </pc:sldMkLst>
        <pc:picChg chg="add mod">
          <ac:chgData name="Kristin Mullady" userId="9ee3eb7d-2b27-48a9-886d-d3a15ae2f35a" providerId="ADAL" clId="{6F5949D9-4911-498A-AEBC-DC2CC13BE309}" dt="2025-03-14T17:37:10.948" v="7"/>
          <ac:picMkLst>
            <pc:docMk/>
            <pc:sldMk cId="159247127" sldId="262"/>
            <ac:picMk id="4" creationId="{F79EBB60-87EF-0BED-D1D6-0BC742991330}"/>
          </ac:picMkLst>
        </pc:picChg>
      </pc:sldChg>
      <pc:sldChg chg="addSp modSp">
        <pc:chgData name="Kristin Mullady" userId="9ee3eb7d-2b27-48a9-886d-d3a15ae2f35a" providerId="ADAL" clId="{6F5949D9-4911-498A-AEBC-DC2CC13BE309}" dt="2025-03-14T17:37:57.481" v="8"/>
        <pc:sldMkLst>
          <pc:docMk/>
          <pc:sldMk cId="2262365722" sldId="263"/>
        </pc:sldMkLst>
        <pc:picChg chg="add mod">
          <ac:chgData name="Kristin Mullady" userId="9ee3eb7d-2b27-48a9-886d-d3a15ae2f35a" providerId="ADAL" clId="{6F5949D9-4911-498A-AEBC-DC2CC13BE309}" dt="2025-03-14T17:37:57.481" v="8"/>
          <ac:picMkLst>
            <pc:docMk/>
            <pc:sldMk cId="2262365722" sldId="263"/>
            <ac:picMk id="3" creationId="{EEDF890D-2D0C-53BC-546C-80E1A171C006}"/>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4/8/2025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4/8/2025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4/8/2025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4/8/2025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4/8/2025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4/8/2025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7">
            <a:extLst>
              <a:ext uri="{FF2B5EF4-FFF2-40B4-BE49-F238E27FC236}">
                <a16:creationId xmlns:a16="http://schemas.microsoft.com/office/drawing/2014/main" id="{787F4F1C-8D3D-4EC1-B72D-A0470A5A0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9">
            <a:extLst>
              <a:ext uri="{FF2B5EF4-FFF2-40B4-BE49-F238E27FC236}">
                <a16:creationId xmlns:a16="http://schemas.microsoft.com/office/drawing/2014/main" id="{D1E3DD61-64DB-46AD-B249-E273CD86B05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296011"/>
            <a:ext cx="12192000" cy="3561989"/>
            <a:chOff x="0" y="3296011"/>
            <a:chExt cx="12192000" cy="3561989"/>
          </a:xfrm>
          <a:effectLst>
            <a:outerShdw blurRad="254000" dist="152400" dir="16200000" rotWithShape="0">
              <a:prstClr val="black">
                <a:alpha val="10000"/>
              </a:prstClr>
            </a:outerShdw>
          </a:effectLst>
        </p:grpSpPr>
        <p:grpSp>
          <p:nvGrpSpPr>
            <p:cNvPr id="11" name="Group 10">
              <a:extLst>
                <a:ext uri="{FF2B5EF4-FFF2-40B4-BE49-F238E27FC236}">
                  <a16:creationId xmlns:a16="http://schemas.microsoft.com/office/drawing/2014/main" id="{0D7053D3-590A-4E94-B092-C96EAF744C33}"/>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0" y="3681702"/>
              <a:ext cx="12192000" cy="3176298"/>
              <a:chOff x="0" y="3681702"/>
              <a:chExt cx="12192000" cy="3176298"/>
            </a:xfrm>
          </p:grpSpPr>
          <p:sp>
            <p:nvSpPr>
              <p:cNvPr id="15" name="Freeform: Shape 14">
                <a:extLst>
                  <a:ext uri="{FF2B5EF4-FFF2-40B4-BE49-F238E27FC236}">
                    <a16:creationId xmlns:a16="http://schemas.microsoft.com/office/drawing/2014/main" id="{2EB67199-6FF0-4DED-89D1-BAEA95F9F5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D1A0BEEB-C008-4150-A935-C6AAF537DA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681702"/>
                <a:ext cx="12192000" cy="3176298"/>
              </a:xfrm>
              <a:custGeom>
                <a:avLst/>
                <a:gdLst>
                  <a:gd name="connsiteX0" fmla="*/ 12192000 w 12192000"/>
                  <a:gd name="connsiteY0" fmla="*/ 0 h 3176298"/>
                  <a:gd name="connsiteX1" fmla="*/ 12192000 w 12192000"/>
                  <a:gd name="connsiteY1" fmla="*/ 3176298 h 3176298"/>
                  <a:gd name="connsiteX2" fmla="*/ 0 w 12192000"/>
                  <a:gd name="connsiteY2" fmla="*/ 3176298 h 3176298"/>
                  <a:gd name="connsiteX3" fmla="*/ 0 w 12192000"/>
                  <a:gd name="connsiteY3" fmla="*/ 2264980 h 3176298"/>
                  <a:gd name="connsiteX4" fmla="*/ 544 w 12192000"/>
                  <a:gd name="connsiteY4" fmla="*/ 2264980 h 3176298"/>
                  <a:gd name="connsiteX5" fmla="*/ 544 w 12192000"/>
                  <a:gd name="connsiteY5" fmla="*/ 2392219 h 3176298"/>
                  <a:gd name="connsiteX6" fmla="*/ 61197 w 12192000"/>
                  <a:gd name="connsiteY6" fmla="*/ 2387448 h 3176298"/>
                  <a:gd name="connsiteX7" fmla="*/ 119613 w 12192000"/>
                  <a:gd name="connsiteY7" fmla="*/ 2369945 h 3176298"/>
                  <a:gd name="connsiteX8" fmla="*/ 172384 w 12192000"/>
                  <a:gd name="connsiteY8" fmla="*/ 2347084 h 3176298"/>
                  <a:gd name="connsiteX9" fmla="*/ 274873 w 12192000"/>
                  <a:gd name="connsiteY9" fmla="*/ 2336988 h 3176298"/>
                  <a:gd name="connsiteX10" fmla="*/ 307259 w 12192000"/>
                  <a:gd name="connsiteY10" fmla="*/ 2331461 h 3176298"/>
                  <a:gd name="connsiteX11" fmla="*/ 394511 w 12192000"/>
                  <a:gd name="connsiteY11" fmla="*/ 2308601 h 3176298"/>
                  <a:gd name="connsiteX12" fmla="*/ 494337 w 12192000"/>
                  <a:gd name="connsiteY12" fmla="*/ 2268213 h 3176298"/>
                  <a:gd name="connsiteX13" fmla="*/ 546917 w 12192000"/>
                  <a:gd name="connsiteY13" fmla="*/ 2283264 h 3176298"/>
                  <a:gd name="connsiteX14" fmla="*/ 730754 w 12192000"/>
                  <a:gd name="connsiteY14" fmla="*/ 2240780 h 3176298"/>
                  <a:gd name="connsiteX15" fmla="*/ 785432 w 12192000"/>
                  <a:gd name="connsiteY15" fmla="*/ 2218682 h 3176298"/>
                  <a:gd name="connsiteX16" fmla="*/ 801053 w 12192000"/>
                  <a:gd name="connsiteY16" fmla="*/ 2204013 h 3176298"/>
                  <a:gd name="connsiteX17" fmla="*/ 858205 w 12192000"/>
                  <a:gd name="connsiteY17" fmla="*/ 2169532 h 3176298"/>
                  <a:gd name="connsiteX18" fmla="*/ 949646 w 12192000"/>
                  <a:gd name="connsiteY18" fmla="*/ 2157340 h 3176298"/>
                  <a:gd name="connsiteX19" fmla="*/ 960887 w 12192000"/>
                  <a:gd name="connsiteY19" fmla="*/ 2150099 h 3176298"/>
                  <a:gd name="connsiteX20" fmla="*/ 977653 w 12192000"/>
                  <a:gd name="connsiteY20" fmla="*/ 2138480 h 3176298"/>
                  <a:gd name="connsiteX21" fmla="*/ 1071762 w 12192000"/>
                  <a:gd name="connsiteY21" fmla="*/ 2117905 h 3176298"/>
                  <a:gd name="connsiteX22" fmla="*/ 1092527 w 12192000"/>
                  <a:gd name="connsiteY22" fmla="*/ 2111428 h 3176298"/>
                  <a:gd name="connsiteX23" fmla="*/ 1109865 w 12192000"/>
                  <a:gd name="connsiteY23" fmla="*/ 2100568 h 3176298"/>
                  <a:gd name="connsiteX24" fmla="*/ 1162823 w 12192000"/>
                  <a:gd name="connsiteY24" fmla="*/ 2075613 h 3176298"/>
                  <a:gd name="connsiteX25" fmla="*/ 1206641 w 12192000"/>
                  <a:gd name="connsiteY25" fmla="*/ 2074851 h 3176298"/>
                  <a:gd name="connsiteX26" fmla="*/ 1267411 w 12192000"/>
                  <a:gd name="connsiteY26" fmla="*/ 2060753 h 3176298"/>
                  <a:gd name="connsiteX27" fmla="*/ 1380762 w 12192000"/>
                  <a:gd name="connsiteY27" fmla="*/ 2046847 h 3176298"/>
                  <a:gd name="connsiteX28" fmla="*/ 1404006 w 12192000"/>
                  <a:gd name="connsiteY28" fmla="*/ 2038844 h 3176298"/>
                  <a:gd name="connsiteX29" fmla="*/ 1544598 w 12192000"/>
                  <a:gd name="connsiteY29" fmla="*/ 2000932 h 3176298"/>
                  <a:gd name="connsiteX30" fmla="*/ 1657188 w 12192000"/>
                  <a:gd name="connsiteY30" fmla="*/ 2001697 h 3176298"/>
                  <a:gd name="connsiteX31" fmla="*/ 1665950 w 12192000"/>
                  <a:gd name="connsiteY31" fmla="*/ 2003411 h 3176298"/>
                  <a:gd name="connsiteX32" fmla="*/ 1709006 w 12192000"/>
                  <a:gd name="connsiteY32" fmla="*/ 2015983 h 3176298"/>
                  <a:gd name="connsiteX33" fmla="*/ 1775684 w 12192000"/>
                  <a:gd name="connsiteY33" fmla="*/ 2012555 h 3176298"/>
                  <a:gd name="connsiteX34" fmla="*/ 1821596 w 12192000"/>
                  <a:gd name="connsiteY34" fmla="*/ 1995218 h 3176298"/>
                  <a:gd name="connsiteX35" fmla="*/ 1878748 w 12192000"/>
                  <a:gd name="connsiteY35" fmla="*/ 1994457 h 3176298"/>
                  <a:gd name="connsiteX36" fmla="*/ 1944092 w 12192000"/>
                  <a:gd name="connsiteY36" fmla="*/ 2005315 h 3176298"/>
                  <a:gd name="connsiteX37" fmla="*/ 1973429 w 12192000"/>
                  <a:gd name="connsiteY37" fmla="*/ 2007601 h 3176298"/>
                  <a:gd name="connsiteX38" fmla="*/ 2054013 w 12192000"/>
                  <a:gd name="connsiteY38" fmla="*/ 2030082 h 3176298"/>
                  <a:gd name="connsiteX39" fmla="*/ 2102021 w 12192000"/>
                  <a:gd name="connsiteY39" fmla="*/ 2024557 h 3176298"/>
                  <a:gd name="connsiteX40" fmla="*/ 2149267 w 12192000"/>
                  <a:gd name="connsiteY40" fmla="*/ 2009697 h 3176298"/>
                  <a:gd name="connsiteX41" fmla="*/ 2179556 w 12192000"/>
                  <a:gd name="connsiteY41" fmla="*/ 1995409 h 3176298"/>
                  <a:gd name="connsiteX42" fmla="*/ 2240710 w 12192000"/>
                  <a:gd name="connsiteY42" fmla="*/ 1985312 h 3176298"/>
                  <a:gd name="connsiteX43" fmla="*/ 2251948 w 12192000"/>
                  <a:gd name="connsiteY43" fmla="*/ 1986836 h 3176298"/>
                  <a:gd name="connsiteX44" fmla="*/ 2434456 w 12192000"/>
                  <a:gd name="connsiteY44" fmla="*/ 1999410 h 3176298"/>
                  <a:gd name="connsiteX45" fmla="*/ 2506847 w 12192000"/>
                  <a:gd name="connsiteY45" fmla="*/ 2019603 h 3176298"/>
                  <a:gd name="connsiteX46" fmla="*/ 2522279 w 12192000"/>
                  <a:gd name="connsiteY46" fmla="*/ 2022080 h 3176298"/>
                  <a:gd name="connsiteX47" fmla="*/ 2676398 w 12192000"/>
                  <a:gd name="connsiteY47" fmla="*/ 2044751 h 3176298"/>
                  <a:gd name="connsiteX48" fmla="*/ 2693543 w 12192000"/>
                  <a:gd name="connsiteY48" fmla="*/ 2045703 h 3176298"/>
                  <a:gd name="connsiteX49" fmla="*/ 2741360 w 12192000"/>
                  <a:gd name="connsiteY49" fmla="*/ 2041701 h 3176298"/>
                  <a:gd name="connsiteX50" fmla="*/ 2854140 w 12192000"/>
                  <a:gd name="connsiteY50" fmla="*/ 2082851 h 3176298"/>
                  <a:gd name="connsiteX51" fmla="*/ 2967110 w 12192000"/>
                  <a:gd name="connsiteY51" fmla="*/ 2096949 h 3176298"/>
                  <a:gd name="connsiteX52" fmla="*/ 3029216 w 12192000"/>
                  <a:gd name="connsiteY52" fmla="*/ 2096757 h 3176298"/>
                  <a:gd name="connsiteX53" fmla="*/ 3073604 w 12192000"/>
                  <a:gd name="connsiteY53" fmla="*/ 2106856 h 3176298"/>
                  <a:gd name="connsiteX54" fmla="*/ 3182763 w 12192000"/>
                  <a:gd name="connsiteY54" fmla="*/ 2137527 h 3176298"/>
                  <a:gd name="connsiteX55" fmla="*/ 3234202 w 12192000"/>
                  <a:gd name="connsiteY55" fmla="*/ 2142289 h 3176298"/>
                  <a:gd name="connsiteX56" fmla="*/ 3288877 w 12192000"/>
                  <a:gd name="connsiteY56" fmla="*/ 2152578 h 3176298"/>
                  <a:gd name="connsiteX57" fmla="*/ 3424135 w 12192000"/>
                  <a:gd name="connsiteY57" fmla="*/ 2198680 h 3176298"/>
                  <a:gd name="connsiteX58" fmla="*/ 3534629 w 12192000"/>
                  <a:gd name="connsiteY58" fmla="*/ 2196013 h 3176298"/>
                  <a:gd name="connsiteX59" fmla="*/ 3605116 w 12192000"/>
                  <a:gd name="connsiteY59" fmla="*/ 2196583 h 3176298"/>
                  <a:gd name="connsiteX60" fmla="*/ 3689131 w 12192000"/>
                  <a:gd name="connsiteY60" fmla="*/ 2211824 h 3176298"/>
                  <a:gd name="connsiteX61" fmla="*/ 3757902 w 12192000"/>
                  <a:gd name="connsiteY61" fmla="*/ 2234114 h 3176298"/>
                  <a:gd name="connsiteX62" fmla="*/ 3852966 w 12192000"/>
                  <a:gd name="connsiteY62" fmla="*/ 2251831 h 3176298"/>
                  <a:gd name="connsiteX63" fmla="*/ 3947648 w 12192000"/>
                  <a:gd name="connsiteY63" fmla="*/ 2285932 h 3176298"/>
                  <a:gd name="connsiteX64" fmla="*/ 4013753 w 12192000"/>
                  <a:gd name="connsiteY64" fmla="*/ 2312031 h 3176298"/>
                  <a:gd name="connsiteX65" fmla="*/ 4105766 w 12192000"/>
                  <a:gd name="connsiteY65" fmla="*/ 2335082 h 3176298"/>
                  <a:gd name="connsiteX66" fmla="*/ 4246551 w 12192000"/>
                  <a:gd name="connsiteY66" fmla="*/ 2351274 h 3176298"/>
                  <a:gd name="connsiteX67" fmla="*/ 4311323 w 12192000"/>
                  <a:gd name="connsiteY67" fmla="*/ 2352991 h 3176298"/>
                  <a:gd name="connsiteX68" fmla="*/ 4413817 w 12192000"/>
                  <a:gd name="connsiteY68" fmla="*/ 2390899 h 3176298"/>
                  <a:gd name="connsiteX69" fmla="*/ 4457632 w 12192000"/>
                  <a:gd name="connsiteY69" fmla="*/ 2409188 h 3176298"/>
                  <a:gd name="connsiteX70" fmla="*/ 4497068 w 12192000"/>
                  <a:gd name="connsiteY70" fmla="*/ 2393947 h 3176298"/>
                  <a:gd name="connsiteX71" fmla="*/ 4522596 w 12192000"/>
                  <a:gd name="connsiteY71" fmla="*/ 2376421 h 3176298"/>
                  <a:gd name="connsiteX72" fmla="*/ 4603368 w 12192000"/>
                  <a:gd name="connsiteY72" fmla="*/ 2391282 h 3176298"/>
                  <a:gd name="connsiteX73" fmla="*/ 4689098 w 12192000"/>
                  <a:gd name="connsiteY73" fmla="*/ 2406903 h 3176298"/>
                  <a:gd name="connsiteX74" fmla="*/ 4719697 w 12192000"/>
                  <a:gd name="connsiteY74" fmla="*/ 2413428 h 3176298"/>
                  <a:gd name="connsiteX75" fmla="*/ 4726469 w 12192000"/>
                  <a:gd name="connsiteY75" fmla="*/ 2414298 h 3176298"/>
                  <a:gd name="connsiteX76" fmla="*/ 4785776 w 12192000"/>
                  <a:gd name="connsiteY76" fmla="*/ 2414298 h 3176298"/>
                  <a:gd name="connsiteX77" fmla="*/ 4788661 w 12192000"/>
                  <a:gd name="connsiteY77" fmla="*/ 2414047 h 3176298"/>
                  <a:gd name="connsiteX78" fmla="*/ 4827024 w 12192000"/>
                  <a:gd name="connsiteY78" fmla="*/ 2408999 h 3176298"/>
                  <a:gd name="connsiteX79" fmla="*/ 4887415 w 12192000"/>
                  <a:gd name="connsiteY79" fmla="*/ 2405570 h 3176298"/>
                  <a:gd name="connsiteX80" fmla="*/ 4936184 w 12192000"/>
                  <a:gd name="connsiteY80" fmla="*/ 2395853 h 3176298"/>
                  <a:gd name="connsiteX81" fmla="*/ 4953328 w 12192000"/>
                  <a:gd name="connsiteY81" fmla="*/ 2390138 h 3176298"/>
                  <a:gd name="connsiteX82" fmla="*/ 5089162 w 12192000"/>
                  <a:gd name="connsiteY82" fmla="*/ 2345560 h 3176298"/>
                  <a:gd name="connsiteX83" fmla="*/ 5234326 w 12192000"/>
                  <a:gd name="connsiteY83" fmla="*/ 2309935 h 3176298"/>
                  <a:gd name="connsiteX84" fmla="*/ 5328438 w 12192000"/>
                  <a:gd name="connsiteY84" fmla="*/ 2332416 h 3176298"/>
                  <a:gd name="connsiteX85" fmla="*/ 5363491 w 12192000"/>
                  <a:gd name="connsiteY85" fmla="*/ 2332034 h 3176298"/>
                  <a:gd name="connsiteX86" fmla="*/ 5524660 w 12192000"/>
                  <a:gd name="connsiteY86" fmla="*/ 2337178 h 3176298"/>
                  <a:gd name="connsiteX87" fmla="*/ 5553045 w 12192000"/>
                  <a:gd name="connsiteY87" fmla="*/ 2342701 h 3176298"/>
                  <a:gd name="connsiteX88" fmla="*/ 5706401 w 12192000"/>
                  <a:gd name="connsiteY88" fmla="*/ 2320032 h 3176298"/>
                  <a:gd name="connsiteX89" fmla="*/ 5762029 w 12192000"/>
                  <a:gd name="connsiteY89" fmla="*/ 2316221 h 3176298"/>
                  <a:gd name="connsiteX90" fmla="*/ 5813276 w 12192000"/>
                  <a:gd name="connsiteY90" fmla="*/ 2309935 h 3176298"/>
                  <a:gd name="connsiteX91" fmla="*/ 5884906 w 12192000"/>
                  <a:gd name="connsiteY91" fmla="*/ 2308411 h 3176298"/>
                  <a:gd name="connsiteX92" fmla="*/ 5959204 w 12192000"/>
                  <a:gd name="connsiteY92" fmla="*/ 2311269 h 3176298"/>
                  <a:gd name="connsiteX93" fmla="*/ 6042072 w 12192000"/>
                  <a:gd name="connsiteY93" fmla="*/ 2310697 h 3176298"/>
                  <a:gd name="connsiteX94" fmla="*/ 6074842 w 12192000"/>
                  <a:gd name="connsiteY94" fmla="*/ 2305745 h 3176298"/>
                  <a:gd name="connsiteX95" fmla="*/ 6163425 w 12192000"/>
                  <a:gd name="connsiteY95" fmla="*/ 2309172 h 3176298"/>
                  <a:gd name="connsiteX96" fmla="*/ 6209909 w 12192000"/>
                  <a:gd name="connsiteY96" fmla="*/ 2303459 h 3176298"/>
                  <a:gd name="connsiteX97" fmla="*/ 6286493 w 12192000"/>
                  <a:gd name="connsiteY97" fmla="*/ 2302315 h 3176298"/>
                  <a:gd name="connsiteX98" fmla="*/ 6311449 w 12192000"/>
                  <a:gd name="connsiteY98" fmla="*/ 2300980 h 3176298"/>
                  <a:gd name="connsiteX99" fmla="*/ 6333739 w 12192000"/>
                  <a:gd name="connsiteY99" fmla="*/ 2300218 h 3176298"/>
                  <a:gd name="connsiteX100" fmla="*/ 6410131 w 12192000"/>
                  <a:gd name="connsiteY100" fmla="*/ 2315841 h 3176298"/>
                  <a:gd name="connsiteX101" fmla="*/ 6477951 w 12192000"/>
                  <a:gd name="connsiteY101" fmla="*/ 2316793 h 3176298"/>
                  <a:gd name="connsiteX102" fmla="*/ 6596828 w 12192000"/>
                  <a:gd name="connsiteY102" fmla="*/ 2329368 h 3176298"/>
                  <a:gd name="connsiteX103" fmla="*/ 6623118 w 12192000"/>
                  <a:gd name="connsiteY103" fmla="*/ 2324985 h 3176298"/>
                  <a:gd name="connsiteX104" fmla="*/ 6705417 w 12192000"/>
                  <a:gd name="connsiteY104" fmla="*/ 2323272 h 3176298"/>
                  <a:gd name="connsiteX105" fmla="*/ 6752283 w 12192000"/>
                  <a:gd name="connsiteY105" fmla="*/ 2321937 h 3176298"/>
                  <a:gd name="connsiteX106" fmla="*/ 6810195 w 12192000"/>
                  <a:gd name="connsiteY106" fmla="*/ 2331082 h 3176298"/>
                  <a:gd name="connsiteX107" fmla="*/ 6910782 w 12192000"/>
                  <a:gd name="connsiteY107" fmla="*/ 2350512 h 3176298"/>
                  <a:gd name="connsiteX108" fmla="*/ 6937263 w 12192000"/>
                  <a:gd name="connsiteY108" fmla="*/ 2353561 h 3176298"/>
                  <a:gd name="connsiteX109" fmla="*/ 6985653 w 12192000"/>
                  <a:gd name="connsiteY109" fmla="*/ 2362897 h 3176298"/>
                  <a:gd name="connsiteX110" fmla="*/ 6994415 w 12192000"/>
                  <a:gd name="connsiteY110" fmla="*/ 2364611 h 3176298"/>
                  <a:gd name="connsiteX111" fmla="*/ 7068141 w 12192000"/>
                  <a:gd name="connsiteY111" fmla="*/ 2388234 h 3176298"/>
                  <a:gd name="connsiteX112" fmla="*/ 7106432 w 12192000"/>
                  <a:gd name="connsiteY112" fmla="*/ 2390138 h 3176298"/>
                  <a:gd name="connsiteX113" fmla="*/ 7216547 w 12192000"/>
                  <a:gd name="connsiteY113" fmla="*/ 2390330 h 3176298"/>
                  <a:gd name="connsiteX114" fmla="*/ 7263220 w 12192000"/>
                  <a:gd name="connsiteY114" fmla="*/ 2386709 h 3176298"/>
                  <a:gd name="connsiteX115" fmla="*/ 7375428 w 12192000"/>
                  <a:gd name="connsiteY115" fmla="*/ 2372803 h 3176298"/>
                  <a:gd name="connsiteX116" fmla="*/ 7445916 w 12192000"/>
                  <a:gd name="connsiteY116" fmla="*/ 2365945 h 3176298"/>
                  <a:gd name="connsiteX117" fmla="*/ 7526880 w 12192000"/>
                  <a:gd name="connsiteY117" fmla="*/ 2355084 h 3176298"/>
                  <a:gd name="connsiteX118" fmla="*/ 7619655 w 12192000"/>
                  <a:gd name="connsiteY118" fmla="*/ 2348226 h 3176298"/>
                  <a:gd name="connsiteX119" fmla="*/ 7788636 w 12192000"/>
                  <a:gd name="connsiteY119" fmla="*/ 2327461 h 3176298"/>
                  <a:gd name="connsiteX120" fmla="*/ 7952280 w 12192000"/>
                  <a:gd name="connsiteY120" fmla="*/ 2305935 h 3176298"/>
                  <a:gd name="connsiteX121" fmla="*/ 8019339 w 12192000"/>
                  <a:gd name="connsiteY121" fmla="*/ 2286884 h 3176298"/>
                  <a:gd name="connsiteX122" fmla="*/ 8137835 w 12192000"/>
                  <a:gd name="connsiteY122" fmla="*/ 2259832 h 3176298"/>
                  <a:gd name="connsiteX123" fmla="*/ 8189651 w 12192000"/>
                  <a:gd name="connsiteY123" fmla="*/ 2243639 h 3176298"/>
                  <a:gd name="connsiteX124" fmla="*/ 8313671 w 12192000"/>
                  <a:gd name="connsiteY124" fmla="*/ 2209920 h 3176298"/>
                  <a:gd name="connsiteX125" fmla="*/ 8459979 w 12192000"/>
                  <a:gd name="connsiteY125" fmla="*/ 2158864 h 3176298"/>
                  <a:gd name="connsiteX126" fmla="*/ 8516369 w 12192000"/>
                  <a:gd name="connsiteY126" fmla="*/ 2144003 h 3176298"/>
                  <a:gd name="connsiteX127" fmla="*/ 8657726 w 12192000"/>
                  <a:gd name="connsiteY127" fmla="*/ 2106284 h 3176298"/>
                  <a:gd name="connsiteX128" fmla="*/ 8711448 w 12192000"/>
                  <a:gd name="connsiteY128" fmla="*/ 2098664 h 3176298"/>
                  <a:gd name="connsiteX129" fmla="*/ 8772219 w 12192000"/>
                  <a:gd name="connsiteY129" fmla="*/ 2082280 h 3176298"/>
                  <a:gd name="connsiteX130" fmla="*/ 8845565 w 12192000"/>
                  <a:gd name="connsiteY130" fmla="*/ 2053705 h 3176298"/>
                  <a:gd name="connsiteX131" fmla="*/ 8967871 w 12192000"/>
                  <a:gd name="connsiteY131" fmla="*/ 2011221 h 3176298"/>
                  <a:gd name="connsiteX132" fmla="*/ 9015878 w 12192000"/>
                  <a:gd name="connsiteY132" fmla="*/ 2001124 h 3176298"/>
                  <a:gd name="connsiteX133" fmla="*/ 9234579 w 12192000"/>
                  <a:gd name="connsiteY133" fmla="*/ 1935209 h 3176298"/>
                  <a:gd name="connsiteX134" fmla="*/ 9346597 w 12192000"/>
                  <a:gd name="connsiteY134" fmla="*/ 1896917 h 3176298"/>
                  <a:gd name="connsiteX135" fmla="*/ 9416321 w 12192000"/>
                  <a:gd name="connsiteY135" fmla="*/ 1880724 h 3176298"/>
                  <a:gd name="connsiteX136" fmla="*/ 9477283 w 12192000"/>
                  <a:gd name="connsiteY136" fmla="*/ 1856149 h 3176298"/>
                  <a:gd name="connsiteX137" fmla="*/ 9666265 w 12192000"/>
                  <a:gd name="connsiteY137" fmla="*/ 1787186 h 3176298"/>
                  <a:gd name="connsiteX138" fmla="*/ 9754088 w 12192000"/>
                  <a:gd name="connsiteY138" fmla="*/ 1741464 h 3176298"/>
                  <a:gd name="connsiteX139" fmla="*/ 9899446 w 12192000"/>
                  <a:gd name="connsiteY139" fmla="*/ 1656880 h 3176298"/>
                  <a:gd name="connsiteX140" fmla="*/ 9993175 w 12192000"/>
                  <a:gd name="connsiteY140" fmla="*/ 1576487 h 3176298"/>
                  <a:gd name="connsiteX141" fmla="*/ 10044230 w 12192000"/>
                  <a:gd name="connsiteY141" fmla="*/ 1540480 h 3176298"/>
                  <a:gd name="connsiteX142" fmla="*/ 10131863 w 12192000"/>
                  <a:gd name="connsiteY142" fmla="*/ 1485613 h 3176298"/>
                  <a:gd name="connsiteX143" fmla="*/ 10242357 w 12192000"/>
                  <a:gd name="connsiteY143" fmla="*/ 1410555 h 3176298"/>
                  <a:gd name="connsiteX144" fmla="*/ 10363709 w 12192000"/>
                  <a:gd name="connsiteY144" fmla="*/ 1359499 h 3176298"/>
                  <a:gd name="connsiteX145" fmla="*/ 10428291 w 12192000"/>
                  <a:gd name="connsiteY145" fmla="*/ 1314920 h 3176298"/>
                  <a:gd name="connsiteX146" fmla="*/ 10490969 w 12192000"/>
                  <a:gd name="connsiteY146" fmla="*/ 1267104 h 3176298"/>
                  <a:gd name="connsiteX147" fmla="*/ 10523354 w 12192000"/>
                  <a:gd name="connsiteY147" fmla="*/ 1238337 h 3176298"/>
                  <a:gd name="connsiteX148" fmla="*/ 10590031 w 12192000"/>
                  <a:gd name="connsiteY148" fmla="*/ 1191664 h 3176298"/>
                  <a:gd name="connsiteX149" fmla="*/ 10656519 w 12192000"/>
                  <a:gd name="connsiteY149" fmla="*/ 1156038 h 3176298"/>
                  <a:gd name="connsiteX150" fmla="*/ 10703573 w 12192000"/>
                  <a:gd name="connsiteY150" fmla="*/ 1120603 h 3176298"/>
                  <a:gd name="connsiteX151" fmla="*/ 10764534 w 12192000"/>
                  <a:gd name="connsiteY151" fmla="*/ 1067643 h 3176298"/>
                  <a:gd name="connsiteX152" fmla="*/ 10850453 w 12192000"/>
                  <a:gd name="connsiteY152" fmla="*/ 1014301 h 3176298"/>
                  <a:gd name="connsiteX153" fmla="*/ 10929704 w 12192000"/>
                  <a:gd name="connsiteY153" fmla="*/ 980201 h 3176298"/>
                  <a:gd name="connsiteX154" fmla="*/ 10967423 w 12192000"/>
                  <a:gd name="connsiteY154" fmla="*/ 930289 h 3176298"/>
                  <a:gd name="connsiteX155" fmla="*/ 11058869 w 12192000"/>
                  <a:gd name="connsiteY155" fmla="*/ 838084 h 3176298"/>
                  <a:gd name="connsiteX156" fmla="*/ 11172600 w 12192000"/>
                  <a:gd name="connsiteY156" fmla="*/ 762834 h 3176298"/>
                  <a:gd name="connsiteX157" fmla="*/ 11275283 w 12192000"/>
                  <a:gd name="connsiteY157" fmla="*/ 673676 h 3176298"/>
                  <a:gd name="connsiteX158" fmla="*/ 11320623 w 12192000"/>
                  <a:gd name="connsiteY158" fmla="*/ 639195 h 3176298"/>
                  <a:gd name="connsiteX159" fmla="*/ 11374346 w 12192000"/>
                  <a:gd name="connsiteY159" fmla="*/ 601664 h 3176298"/>
                  <a:gd name="connsiteX160" fmla="*/ 11448453 w 12192000"/>
                  <a:gd name="connsiteY160" fmla="*/ 567755 h 3176298"/>
                  <a:gd name="connsiteX161" fmla="*/ 11532275 w 12192000"/>
                  <a:gd name="connsiteY161" fmla="*/ 522605 h 3176298"/>
                  <a:gd name="connsiteX162" fmla="*/ 11562947 w 12192000"/>
                  <a:gd name="connsiteY162" fmla="*/ 486598 h 3176298"/>
                  <a:gd name="connsiteX163" fmla="*/ 11672489 w 12192000"/>
                  <a:gd name="connsiteY163" fmla="*/ 335337 h 3176298"/>
                  <a:gd name="connsiteX164" fmla="*/ 11821656 w 12192000"/>
                  <a:gd name="connsiteY164" fmla="*/ 207889 h 3176298"/>
                  <a:gd name="connsiteX165" fmla="*/ 11986443 w 12192000"/>
                  <a:gd name="connsiteY165" fmla="*/ 104824 h 3176298"/>
                  <a:gd name="connsiteX166" fmla="*/ 12026448 w 12192000"/>
                  <a:gd name="connsiteY166" fmla="*/ 88821 h 3176298"/>
                  <a:gd name="connsiteX167" fmla="*/ 12160947 w 12192000"/>
                  <a:gd name="connsiteY167" fmla="*/ 28621 h 3176298"/>
                  <a:gd name="connsiteX168" fmla="*/ 12192000 w 12192000"/>
                  <a:gd name="connsiteY168" fmla="*/ 0 h 317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2192000" h="3176298">
                    <a:moveTo>
                      <a:pt x="12192000" y="0"/>
                    </a:moveTo>
                    <a:lnTo>
                      <a:pt x="12192000" y="3176298"/>
                    </a:lnTo>
                    <a:lnTo>
                      <a:pt x="0" y="3176298"/>
                    </a:lnTo>
                    <a:lnTo>
                      <a:pt x="0" y="2264980"/>
                    </a:lnTo>
                    <a:lnTo>
                      <a:pt x="544" y="2264980"/>
                    </a:lnTo>
                    <a:lnTo>
                      <a:pt x="544" y="2392219"/>
                    </a:lnTo>
                    <a:lnTo>
                      <a:pt x="61197" y="2387448"/>
                    </a:lnTo>
                    <a:cubicBezTo>
                      <a:pt x="80794" y="2382137"/>
                      <a:pt x="99990" y="2374707"/>
                      <a:pt x="119613" y="2369945"/>
                    </a:cubicBezTo>
                    <a:cubicBezTo>
                      <a:pt x="137898" y="2365563"/>
                      <a:pt x="155046" y="2355466"/>
                      <a:pt x="172384" y="2347084"/>
                    </a:cubicBezTo>
                    <a:cubicBezTo>
                      <a:pt x="205529" y="2331082"/>
                      <a:pt x="240965" y="2341178"/>
                      <a:pt x="274873" y="2336988"/>
                    </a:cubicBezTo>
                    <a:cubicBezTo>
                      <a:pt x="285732" y="2335653"/>
                      <a:pt x="296590" y="2334130"/>
                      <a:pt x="307259" y="2331461"/>
                    </a:cubicBezTo>
                    <a:cubicBezTo>
                      <a:pt x="336408" y="2324413"/>
                      <a:pt x="366127" y="2318317"/>
                      <a:pt x="394511" y="2308601"/>
                    </a:cubicBezTo>
                    <a:cubicBezTo>
                      <a:pt x="426709" y="2297743"/>
                      <a:pt x="457572" y="2283264"/>
                      <a:pt x="494337" y="2268213"/>
                    </a:cubicBezTo>
                    <a:cubicBezTo>
                      <a:pt x="507102" y="2272024"/>
                      <a:pt x="526724" y="2282312"/>
                      <a:pt x="546917" y="2283264"/>
                    </a:cubicBezTo>
                    <a:cubicBezTo>
                      <a:pt x="611880" y="2286503"/>
                      <a:pt x="672650" y="2268786"/>
                      <a:pt x="730754" y="2240780"/>
                    </a:cubicBezTo>
                    <a:cubicBezTo>
                      <a:pt x="748471" y="2232399"/>
                      <a:pt x="767524" y="2226874"/>
                      <a:pt x="785432" y="2218682"/>
                    </a:cubicBezTo>
                    <a:cubicBezTo>
                      <a:pt x="791717" y="2215826"/>
                      <a:pt x="799909" y="2209730"/>
                      <a:pt x="801053" y="2204013"/>
                    </a:cubicBezTo>
                    <a:cubicBezTo>
                      <a:pt x="807719" y="2170866"/>
                      <a:pt x="832486" y="2171436"/>
                      <a:pt x="858205" y="2169532"/>
                    </a:cubicBezTo>
                    <a:cubicBezTo>
                      <a:pt x="888877" y="2167247"/>
                      <a:pt x="919165" y="2161912"/>
                      <a:pt x="949646" y="2157340"/>
                    </a:cubicBezTo>
                    <a:cubicBezTo>
                      <a:pt x="953648" y="2156768"/>
                      <a:pt x="957266" y="2152768"/>
                      <a:pt x="960887" y="2150099"/>
                    </a:cubicBezTo>
                    <a:cubicBezTo>
                      <a:pt x="966411" y="2146099"/>
                      <a:pt x="971554" y="2140003"/>
                      <a:pt x="977653" y="2138480"/>
                    </a:cubicBezTo>
                    <a:cubicBezTo>
                      <a:pt x="1008894" y="2131049"/>
                      <a:pt x="1040327" y="2124763"/>
                      <a:pt x="1071762" y="2117905"/>
                    </a:cubicBezTo>
                    <a:cubicBezTo>
                      <a:pt x="1078810" y="2116380"/>
                      <a:pt x="1086048" y="2114476"/>
                      <a:pt x="1092527" y="2111428"/>
                    </a:cubicBezTo>
                    <a:cubicBezTo>
                      <a:pt x="1098623" y="2108570"/>
                      <a:pt x="1103767" y="2103616"/>
                      <a:pt x="1109865" y="2100568"/>
                    </a:cubicBezTo>
                    <a:cubicBezTo>
                      <a:pt x="1126437" y="2092378"/>
                      <a:pt x="1143394" y="2084757"/>
                      <a:pt x="1162823" y="2075613"/>
                    </a:cubicBezTo>
                    <a:cubicBezTo>
                      <a:pt x="1173681" y="2092757"/>
                      <a:pt x="1188354" y="2083041"/>
                      <a:pt x="1206641" y="2074851"/>
                    </a:cubicBezTo>
                    <a:cubicBezTo>
                      <a:pt x="1225310" y="2066468"/>
                      <a:pt x="1246837" y="2063801"/>
                      <a:pt x="1267411" y="2060753"/>
                    </a:cubicBezTo>
                    <a:cubicBezTo>
                      <a:pt x="1305132" y="2055228"/>
                      <a:pt x="1343044" y="2051799"/>
                      <a:pt x="1380762" y="2046847"/>
                    </a:cubicBezTo>
                    <a:cubicBezTo>
                      <a:pt x="1388765" y="2045703"/>
                      <a:pt x="1397909" y="2043608"/>
                      <a:pt x="1404006" y="2038844"/>
                    </a:cubicBezTo>
                    <a:cubicBezTo>
                      <a:pt x="1445725" y="2006839"/>
                      <a:pt x="1496403" y="1997887"/>
                      <a:pt x="1544598" y="2000932"/>
                    </a:cubicBezTo>
                    <a:cubicBezTo>
                      <a:pt x="1582510" y="2003220"/>
                      <a:pt x="1619658" y="2004935"/>
                      <a:pt x="1657188" y="2001697"/>
                    </a:cubicBezTo>
                    <a:cubicBezTo>
                      <a:pt x="1660046" y="2001505"/>
                      <a:pt x="1663856" y="2001887"/>
                      <a:pt x="1665950" y="2003411"/>
                    </a:cubicBezTo>
                    <a:cubicBezTo>
                      <a:pt x="1678904" y="2013507"/>
                      <a:pt x="1692431" y="2014269"/>
                      <a:pt x="1709006" y="2015983"/>
                    </a:cubicBezTo>
                    <a:cubicBezTo>
                      <a:pt x="1732439" y="2018461"/>
                      <a:pt x="1753965" y="2016745"/>
                      <a:pt x="1775684" y="2012555"/>
                    </a:cubicBezTo>
                    <a:cubicBezTo>
                      <a:pt x="1791496" y="2009507"/>
                      <a:pt x="1807497" y="2003220"/>
                      <a:pt x="1821596" y="1995218"/>
                    </a:cubicBezTo>
                    <a:cubicBezTo>
                      <a:pt x="1841216" y="1983978"/>
                      <a:pt x="1860079" y="1979597"/>
                      <a:pt x="1878748" y="1994457"/>
                    </a:cubicBezTo>
                    <a:cubicBezTo>
                      <a:pt x="1898940" y="2010269"/>
                      <a:pt x="1921800" y="2004745"/>
                      <a:pt x="1944092" y="2005315"/>
                    </a:cubicBezTo>
                    <a:cubicBezTo>
                      <a:pt x="1953806" y="2005507"/>
                      <a:pt x="1964094" y="2005124"/>
                      <a:pt x="1973429" y="2007601"/>
                    </a:cubicBezTo>
                    <a:cubicBezTo>
                      <a:pt x="2000479" y="2014651"/>
                      <a:pt x="2026581" y="2025320"/>
                      <a:pt x="2054013" y="2030082"/>
                    </a:cubicBezTo>
                    <a:cubicBezTo>
                      <a:pt x="2069254" y="2032747"/>
                      <a:pt x="2086208" y="2027986"/>
                      <a:pt x="2102021" y="2024557"/>
                    </a:cubicBezTo>
                    <a:cubicBezTo>
                      <a:pt x="2118023" y="2020937"/>
                      <a:pt x="2133834" y="2015413"/>
                      <a:pt x="2149267" y="2009697"/>
                    </a:cubicBezTo>
                    <a:cubicBezTo>
                      <a:pt x="2159743" y="2005887"/>
                      <a:pt x="2171173" y="2002267"/>
                      <a:pt x="2179556" y="1995409"/>
                    </a:cubicBezTo>
                    <a:cubicBezTo>
                      <a:pt x="2198608" y="1979788"/>
                      <a:pt x="2218229" y="1977120"/>
                      <a:pt x="2240710" y="1985312"/>
                    </a:cubicBezTo>
                    <a:cubicBezTo>
                      <a:pt x="2244137" y="1986647"/>
                      <a:pt x="2248138" y="1986647"/>
                      <a:pt x="2251948" y="1986836"/>
                    </a:cubicBezTo>
                    <a:cubicBezTo>
                      <a:pt x="2312915" y="1990836"/>
                      <a:pt x="2373874" y="1993314"/>
                      <a:pt x="2434456" y="1999410"/>
                    </a:cubicBezTo>
                    <a:cubicBezTo>
                      <a:pt x="2459029" y="2001887"/>
                      <a:pt x="2482652" y="2012745"/>
                      <a:pt x="2506847" y="2019603"/>
                    </a:cubicBezTo>
                    <a:cubicBezTo>
                      <a:pt x="2511800" y="2020937"/>
                      <a:pt x="2517327" y="2023033"/>
                      <a:pt x="2522279" y="2022080"/>
                    </a:cubicBezTo>
                    <a:cubicBezTo>
                      <a:pt x="2576191" y="2012555"/>
                      <a:pt x="2626677" y="2026461"/>
                      <a:pt x="2676398" y="2044751"/>
                    </a:cubicBezTo>
                    <a:cubicBezTo>
                      <a:pt x="2681540" y="2046656"/>
                      <a:pt x="2687827" y="2046084"/>
                      <a:pt x="2693543" y="2045703"/>
                    </a:cubicBezTo>
                    <a:cubicBezTo>
                      <a:pt x="2709548" y="2044370"/>
                      <a:pt x="2726882" y="2037701"/>
                      <a:pt x="2741360" y="2041701"/>
                    </a:cubicBezTo>
                    <a:cubicBezTo>
                      <a:pt x="2779842" y="2052753"/>
                      <a:pt x="2817943" y="2066087"/>
                      <a:pt x="2854140" y="2082851"/>
                    </a:cubicBezTo>
                    <a:cubicBezTo>
                      <a:pt x="2890910" y="2099805"/>
                      <a:pt x="2925008" y="2114095"/>
                      <a:pt x="2967110" y="2096949"/>
                    </a:cubicBezTo>
                    <a:cubicBezTo>
                      <a:pt x="2985016" y="2089709"/>
                      <a:pt x="3008639" y="2094853"/>
                      <a:pt x="3029216" y="2096757"/>
                    </a:cubicBezTo>
                    <a:cubicBezTo>
                      <a:pt x="3044264" y="2098282"/>
                      <a:pt x="3058743" y="2106856"/>
                      <a:pt x="3073604" y="2106856"/>
                    </a:cubicBezTo>
                    <a:cubicBezTo>
                      <a:pt x="3113231" y="2106856"/>
                      <a:pt x="3148472" y="2116953"/>
                      <a:pt x="3182763" y="2137527"/>
                    </a:cubicBezTo>
                    <a:cubicBezTo>
                      <a:pt x="3196102" y="2145528"/>
                      <a:pt x="3216867" y="2140193"/>
                      <a:pt x="3234202" y="2142289"/>
                    </a:cubicBezTo>
                    <a:cubicBezTo>
                      <a:pt x="3252492" y="2144765"/>
                      <a:pt x="3271348" y="2147051"/>
                      <a:pt x="3288877" y="2152578"/>
                    </a:cubicBezTo>
                    <a:cubicBezTo>
                      <a:pt x="3334216" y="2167056"/>
                      <a:pt x="3378986" y="2183439"/>
                      <a:pt x="3424135" y="2198680"/>
                    </a:cubicBezTo>
                    <a:cubicBezTo>
                      <a:pt x="3461282" y="2211253"/>
                      <a:pt x="3497862" y="2201347"/>
                      <a:pt x="3534629" y="2196013"/>
                    </a:cubicBezTo>
                    <a:cubicBezTo>
                      <a:pt x="3557682" y="2192583"/>
                      <a:pt x="3579206" y="2184391"/>
                      <a:pt x="3605116" y="2196583"/>
                    </a:cubicBezTo>
                    <a:cubicBezTo>
                      <a:pt x="3629882" y="2208205"/>
                      <a:pt x="3661315" y="2205537"/>
                      <a:pt x="3689131" y="2211824"/>
                    </a:cubicBezTo>
                    <a:cubicBezTo>
                      <a:pt x="3712565" y="2217157"/>
                      <a:pt x="3735231" y="2225732"/>
                      <a:pt x="3757902" y="2234114"/>
                    </a:cubicBezTo>
                    <a:cubicBezTo>
                      <a:pt x="3788766" y="2245545"/>
                      <a:pt x="3819245" y="2257545"/>
                      <a:pt x="3852966" y="2251831"/>
                    </a:cubicBezTo>
                    <a:cubicBezTo>
                      <a:pt x="3891259" y="2245353"/>
                      <a:pt x="3917546" y="2269738"/>
                      <a:pt x="3947648" y="2285932"/>
                    </a:cubicBezTo>
                    <a:cubicBezTo>
                      <a:pt x="3968414" y="2296980"/>
                      <a:pt x="3991083" y="2305172"/>
                      <a:pt x="4013753" y="2312031"/>
                    </a:cubicBezTo>
                    <a:cubicBezTo>
                      <a:pt x="4044043" y="2320985"/>
                      <a:pt x="4075285" y="2326320"/>
                      <a:pt x="4105766" y="2335082"/>
                    </a:cubicBezTo>
                    <a:cubicBezTo>
                      <a:pt x="4151870" y="2348226"/>
                      <a:pt x="4198546" y="2358514"/>
                      <a:pt x="4246551" y="2351274"/>
                    </a:cubicBezTo>
                    <a:cubicBezTo>
                      <a:pt x="4268649" y="2348036"/>
                      <a:pt x="4289227" y="2348226"/>
                      <a:pt x="4311323" y="2352991"/>
                    </a:cubicBezTo>
                    <a:cubicBezTo>
                      <a:pt x="4347518" y="2360801"/>
                      <a:pt x="4384668" y="2361753"/>
                      <a:pt x="4413817" y="2390899"/>
                    </a:cubicBezTo>
                    <a:cubicBezTo>
                      <a:pt x="4424104" y="2401188"/>
                      <a:pt x="4442581" y="2403853"/>
                      <a:pt x="4457632" y="2409188"/>
                    </a:cubicBezTo>
                    <a:cubicBezTo>
                      <a:pt x="4474969" y="2415476"/>
                      <a:pt x="4487731" y="2412236"/>
                      <a:pt x="4497068" y="2393947"/>
                    </a:cubicBezTo>
                    <a:cubicBezTo>
                      <a:pt x="4501257" y="2385757"/>
                      <a:pt x="4513260" y="2377755"/>
                      <a:pt x="4522596" y="2376421"/>
                    </a:cubicBezTo>
                    <a:cubicBezTo>
                      <a:pt x="4550599" y="2372421"/>
                      <a:pt x="4576318" y="2378327"/>
                      <a:pt x="4603368" y="2391282"/>
                    </a:cubicBezTo>
                    <a:cubicBezTo>
                      <a:pt x="4628705" y="2403474"/>
                      <a:pt x="4660331" y="2402140"/>
                      <a:pt x="4689098" y="2406903"/>
                    </a:cubicBezTo>
                    <a:cubicBezTo>
                      <a:pt x="4699289" y="2408618"/>
                      <a:pt x="4709482" y="2411237"/>
                      <a:pt x="4719697" y="2413428"/>
                    </a:cubicBezTo>
                    <a:lnTo>
                      <a:pt x="4726469" y="2414298"/>
                    </a:lnTo>
                    <a:lnTo>
                      <a:pt x="4785776" y="2414298"/>
                    </a:lnTo>
                    <a:lnTo>
                      <a:pt x="4788661" y="2414047"/>
                    </a:lnTo>
                    <a:cubicBezTo>
                      <a:pt x="4801401" y="2412237"/>
                      <a:pt x="4814166" y="2410142"/>
                      <a:pt x="4827024" y="2408999"/>
                    </a:cubicBezTo>
                    <a:cubicBezTo>
                      <a:pt x="4847027" y="2407095"/>
                      <a:pt x="4867412" y="2407856"/>
                      <a:pt x="4887415" y="2405570"/>
                    </a:cubicBezTo>
                    <a:cubicBezTo>
                      <a:pt x="4903799" y="2403853"/>
                      <a:pt x="4919991" y="2399474"/>
                      <a:pt x="4936184" y="2395853"/>
                    </a:cubicBezTo>
                    <a:cubicBezTo>
                      <a:pt x="4942089" y="2394520"/>
                      <a:pt x="4947996" y="2389376"/>
                      <a:pt x="4953328" y="2390138"/>
                    </a:cubicBezTo>
                    <a:cubicBezTo>
                      <a:pt x="5006292" y="2398330"/>
                      <a:pt x="5044391" y="2361753"/>
                      <a:pt x="5089162" y="2345560"/>
                    </a:cubicBezTo>
                    <a:cubicBezTo>
                      <a:pt x="5136216" y="2328413"/>
                      <a:pt x="5181748" y="2302124"/>
                      <a:pt x="5234326" y="2309935"/>
                    </a:cubicBezTo>
                    <a:cubicBezTo>
                      <a:pt x="5266141" y="2314697"/>
                      <a:pt x="5296812" y="2325747"/>
                      <a:pt x="5328438" y="2332416"/>
                    </a:cubicBezTo>
                    <a:cubicBezTo>
                      <a:pt x="5339677" y="2334701"/>
                      <a:pt x="5352250" y="2334320"/>
                      <a:pt x="5363491" y="2332034"/>
                    </a:cubicBezTo>
                    <a:cubicBezTo>
                      <a:pt x="5417784" y="2321555"/>
                      <a:pt x="5471316" y="2320032"/>
                      <a:pt x="5524660" y="2337178"/>
                    </a:cubicBezTo>
                    <a:cubicBezTo>
                      <a:pt x="5533802" y="2340036"/>
                      <a:pt x="5543518" y="2342701"/>
                      <a:pt x="5553045" y="2342701"/>
                    </a:cubicBezTo>
                    <a:cubicBezTo>
                      <a:pt x="5605244" y="2342701"/>
                      <a:pt x="5656488" y="2338701"/>
                      <a:pt x="5706401" y="2320032"/>
                    </a:cubicBezTo>
                    <a:cubicBezTo>
                      <a:pt x="5723166" y="2313745"/>
                      <a:pt x="5743551" y="2317745"/>
                      <a:pt x="5762029" y="2316221"/>
                    </a:cubicBezTo>
                    <a:cubicBezTo>
                      <a:pt x="5779174" y="2314889"/>
                      <a:pt x="5796702" y="2314317"/>
                      <a:pt x="5813276" y="2309935"/>
                    </a:cubicBezTo>
                    <a:cubicBezTo>
                      <a:pt x="5837472" y="2303459"/>
                      <a:pt x="5859949" y="2302697"/>
                      <a:pt x="5884906" y="2308411"/>
                    </a:cubicBezTo>
                    <a:cubicBezTo>
                      <a:pt x="5908719" y="2313745"/>
                      <a:pt x="5934438" y="2311079"/>
                      <a:pt x="5959204" y="2311269"/>
                    </a:cubicBezTo>
                    <a:cubicBezTo>
                      <a:pt x="5986828" y="2311459"/>
                      <a:pt x="6014449" y="2311649"/>
                      <a:pt x="6042072" y="2310697"/>
                    </a:cubicBezTo>
                    <a:cubicBezTo>
                      <a:pt x="6053124" y="2310317"/>
                      <a:pt x="6065695" y="2302697"/>
                      <a:pt x="6074842" y="2305745"/>
                    </a:cubicBezTo>
                    <a:cubicBezTo>
                      <a:pt x="6104368" y="2316031"/>
                      <a:pt x="6133897" y="2303649"/>
                      <a:pt x="6163425" y="2309172"/>
                    </a:cubicBezTo>
                    <a:cubicBezTo>
                      <a:pt x="6177905" y="2312031"/>
                      <a:pt x="6194288" y="2304220"/>
                      <a:pt x="6209909" y="2303459"/>
                    </a:cubicBezTo>
                    <a:cubicBezTo>
                      <a:pt x="6235437" y="2302124"/>
                      <a:pt x="6260964" y="2302697"/>
                      <a:pt x="6286493" y="2302315"/>
                    </a:cubicBezTo>
                    <a:cubicBezTo>
                      <a:pt x="6294876" y="2302124"/>
                      <a:pt x="6303068" y="2301362"/>
                      <a:pt x="6311449" y="2300980"/>
                    </a:cubicBezTo>
                    <a:cubicBezTo>
                      <a:pt x="6318880" y="2300601"/>
                      <a:pt x="6326691" y="2298887"/>
                      <a:pt x="6333739" y="2300218"/>
                    </a:cubicBezTo>
                    <a:cubicBezTo>
                      <a:pt x="6359268" y="2304983"/>
                      <a:pt x="6384414" y="2312793"/>
                      <a:pt x="6410131" y="2315841"/>
                    </a:cubicBezTo>
                    <a:cubicBezTo>
                      <a:pt x="6432420" y="2318507"/>
                      <a:pt x="6455472" y="2314889"/>
                      <a:pt x="6477951" y="2316793"/>
                    </a:cubicBezTo>
                    <a:cubicBezTo>
                      <a:pt x="6517576" y="2320032"/>
                      <a:pt x="6557201" y="2325747"/>
                      <a:pt x="6596828" y="2329368"/>
                    </a:cubicBezTo>
                    <a:cubicBezTo>
                      <a:pt x="6605401" y="2330130"/>
                      <a:pt x="6614353" y="2325365"/>
                      <a:pt x="6623118" y="2324985"/>
                    </a:cubicBezTo>
                    <a:cubicBezTo>
                      <a:pt x="6650551" y="2324033"/>
                      <a:pt x="6677984" y="2323841"/>
                      <a:pt x="6705417" y="2323272"/>
                    </a:cubicBezTo>
                    <a:cubicBezTo>
                      <a:pt x="6721038" y="2323080"/>
                      <a:pt x="6736851" y="2323651"/>
                      <a:pt x="6752283" y="2321937"/>
                    </a:cubicBezTo>
                    <a:cubicBezTo>
                      <a:pt x="6772665" y="2319651"/>
                      <a:pt x="6791144" y="2316221"/>
                      <a:pt x="6810195" y="2331082"/>
                    </a:cubicBezTo>
                    <a:cubicBezTo>
                      <a:pt x="6839534" y="2354132"/>
                      <a:pt x="6876872" y="2345178"/>
                      <a:pt x="6910782" y="2350512"/>
                    </a:cubicBezTo>
                    <a:cubicBezTo>
                      <a:pt x="6919547" y="2351847"/>
                      <a:pt x="6928501" y="2352036"/>
                      <a:pt x="6937263" y="2353561"/>
                    </a:cubicBezTo>
                    <a:cubicBezTo>
                      <a:pt x="6953457" y="2356418"/>
                      <a:pt x="6969457" y="2359657"/>
                      <a:pt x="6985653" y="2362897"/>
                    </a:cubicBezTo>
                    <a:cubicBezTo>
                      <a:pt x="6988509" y="2363467"/>
                      <a:pt x="6991747" y="2363659"/>
                      <a:pt x="6994415" y="2364611"/>
                    </a:cubicBezTo>
                    <a:cubicBezTo>
                      <a:pt x="7018991" y="2372611"/>
                      <a:pt x="7043184" y="2381755"/>
                      <a:pt x="7068141" y="2388234"/>
                    </a:cubicBezTo>
                    <a:cubicBezTo>
                      <a:pt x="7080334" y="2391472"/>
                      <a:pt x="7093860" y="2391853"/>
                      <a:pt x="7106432" y="2390138"/>
                    </a:cubicBezTo>
                    <a:cubicBezTo>
                      <a:pt x="7143199" y="2385185"/>
                      <a:pt x="7179587" y="2383089"/>
                      <a:pt x="7216547" y="2390330"/>
                    </a:cubicBezTo>
                    <a:cubicBezTo>
                      <a:pt x="7231214" y="2393186"/>
                      <a:pt x="7247599" y="2388424"/>
                      <a:pt x="7263220" y="2386709"/>
                    </a:cubicBezTo>
                    <a:cubicBezTo>
                      <a:pt x="7300559" y="2382137"/>
                      <a:pt x="7337899" y="2377183"/>
                      <a:pt x="7375428" y="2372803"/>
                    </a:cubicBezTo>
                    <a:cubicBezTo>
                      <a:pt x="7398860" y="2370135"/>
                      <a:pt x="7422483" y="2368611"/>
                      <a:pt x="7445916" y="2365945"/>
                    </a:cubicBezTo>
                    <a:cubicBezTo>
                      <a:pt x="7472967" y="2362705"/>
                      <a:pt x="7499828" y="2357753"/>
                      <a:pt x="7526880" y="2355084"/>
                    </a:cubicBezTo>
                    <a:cubicBezTo>
                      <a:pt x="7557742" y="2352036"/>
                      <a:pt x="7588795" y="2351466"/>
                      <a:pt x="7619655" y="2348226"/>
                    </a:cubicBezTo>
                    <a:cubicBezTo>
                      <a:pt x="7676047" y="2341940"/>
                      <a:pt x="7732247" y="2334509"/>
                      <a:pt x="7788636" y="2327461"/>
                    </a:cubicBezTo>
                    <a:cubicBezTo>
                      <a:pt x="7843311" y="2320603"/>
                      <a:pt x="7897987" y="2314507"/>
                      <a:pt x="7952280" y="2305935"/>
                    </a:cubicBezTo>
                    <a:cubicBezTo>
                      <a:pt x="7975142" y="2302315"/>
                      <a:pt x="7996859" y="2292408"/>
                      <a:pt x="8019339" y="2286884"/>
                    </a:cubicBezTo>
                    <a:cubicBezTo>
                      <a:pt x="8058774" y="2277357"/>
                      <a:pt x="8098590" y="2269357"/>
                      <a:pt x="8137835" y="2259832"/>
                    </a:cubicBezTo>
                    <a:cubicBezTo>
                      <a:pt x="8155359" y="2255641"/>
                      <a:pt x="8172124" y="2248593"/>
                      <a:pt x="8189651" y="2243639"/>
                    </a:cubicBezTo>
                    <a:cubicBezTo>
                      <a:pt x="8230992" y="2232208"/>
                      <a:pt x="8272903" y="2222874"/>
                      <a:pt x="8313671" y="2209920"/>
                    </a:cubicBezTo>
                    <a:cubicBezTo>
                      <a:pt x="8362822" y="2194297"/>
                      <a:pt x="8411019" y="2175439"/>
                      <a:pt x="8459979" y="2158864"/>
                    </a:cubicBezTo>
                    <a:cubicBezTo>
                      <a:pt x="8478269" y="2152578"/>
                      <a:pt x="8497511" y="2148957"/>
                      <a:pt x="8516369" y="2144003"/>
                    </a:cubicBezTo>
                    <a:cubicBezTo>
                      <a:pt x="8563425" y="2131431"/>
                      <a:pt x="8610288" y="2118095"/>
                      <a:pt x="8657726" y="2106284"/>
                    </a:cubicBezTo>
                    <a:cubicBezTo>
                      <a:pt x="8675253" y="2101901"/>
                      <a:pt x="8693731" y="2102284"/>
                      <a:pt x="8711448" y="2098664"/>
                    </a:cubicBezTo>
                    <a:cubicBezTo>
                      <a:pt x="8732023" y="2094472"/>
                      <a:pt x="8752407" y="2089138"/>
                      <a:pt x="8772219" y="2082280"/>
                    </a:cubicBezTo>
                    <a:cubicBezTo>
                      <a:pt x="8796985" y="2073707"/>
                      <a:pt x="8820990" y="2062659"/>
                      <a:pt x="8845565" y="2053705"/>
                    </a:cubicBezTo>
                    <a:cubicBezTo>
                      <a:pt x="8886142" y="2039034"/>
                      <a:pt x="8926911" y="2024557"/>
                      <a:pt x="8967871" y="2011221"/>
                    </a:cubicBezTo>
                    <a:cubicBezTo>
                      <a:pt x="8983301" y="2006268"/>
                      <a:pt x="9000257" y="2005697"/>
                      <a:pt x="9015878" y="2001124"/>
                    </a:cubicBezTo>
                    <a:cubicBezTo>
                      <a:pt x="9088840" y="1979597"/>
                      <a:pt x="9161805" y="1957880"/>
                      <a:pt x="9234579" y="1935209"/>
                    </a:cubicBezTo>
                    <a:cubicBezTo>
                      <a:pt x="9272298" y="1923399"/>
                      <a:pt x="9308875" y="1908538"/>
                      <a:pt x="9346597" y="1896917"/>
                    </a:cubicBezTo>
                    <a:cubicBezTo>
                      <a:pt x="9369267" y="1889869"/>
                      <a:pt x="9393650" y="1887773"/>
                      <a:pt x="9416321" y="1880724"/>
                    </a:cubicBezTo>
                    <a:cubicBezTo>
                      <a:pt x="9437278" y="1874247"/>
                      <a:pt x="9456709" y="1863578"/>
                      <a:pt x="9477283" y="1856149"/>
                    </a:cubicBezTo>
                    <a:cubicBezTo>
                      <a:pt x="9540152" y="1833097"/>
                      <a:pt x="9603971" y="1811953"/>
                      <a:pt x="9666265" y="1787186"/>
                    </a:cubicBezTo>
                    <a:cubicBezTo>
                      <a:pt x="9696749" y="1775183"/>
                      <a:pt x="9725323" y="1757849"/>
                      <a:pt x="9754088" y="1741464"/>
                    </a:cubicBezTo>
                    <a:cubicBezTo>
                      <a:pt x="9802858" y="1713841"/>
                      <a:pt x="9850865" y="1685074"/>
                      <a:pt x="9899446" y="1656880"/>
                    </a:cubicBezTo>
                    <a:cubicBezTo>
                      <a:pt x="9935832" y="1635924"/>
                      <a:pt x="9968027" y="1611347"/>
                      <a:pt x="9993175" y="1576487"/>
                    </a:cubicBezTo>
                    <a:cubicBezTo>
                      <a:pt x="10004797" y="1560484"/>
                      <a:pt x="10024990" y="1546768"/>
                      <a:pt x="10044230" y="1540480"/>
                    </a:cubicBezTo>
                    <a:cubicBezTo>
                      <a:pt x="10078713" y="1529241"/>
                      <a:pt x="10104430" y="1507522"/>
                      <a:pt x="10131863" y="1485613"/>
                    </a:cubicBezTo>
                    <a:cubicBezTo>
                      <a:pt x="10166536" y="1457801"/>
                      <a:pt x="10203304" y="1431509"/>
                      <a:pt x="10242357" y="1410555"/>
                    </a:cubicBezTo>
                    <a:cubicBezTo>
                      <a:pt x="10280840" y="1389980"/>
                      <a:pt x="10324086" y="1378549"/>
                      <a:pt x="10363709" y="1359499"/>
                    </a:cubicBezTo>
                    <a:cubicBezTo>
                      <a:pt x="10386952" y="1348259"/>
                      <a:pt x="10407146" y="1330353"/>
                      <a:pt x="10428291" y="1314920"/>
                    </a:cubicBezTo>
                    <a:cubicBezTo>
                      <a:pt x="10449438" y="1299489"/>
                      <a:pt x="10470394" y="1283486"/>
                      <a:pt x="10490969" y="1267104"/>
                    </a:cubicBezTo>
                    <a:cubicBezTo>
                      <a:pt x="10502208" y="1258149"/>
                      <a:pt x="10511734" y="1246909"/>
                      <a:pt x="10523354" y="1238337"/>
                    </a:cubicBezTo>
                    <a:cubicBezTo>
                      <a:pt x="10545263" y="1222334"/>
                      <a:pt x="10569075" y="1208808"/>
                      <a:pt x="10590031" y="1191664"/>
                    </a:cubicBezTo>
                    <a:cubicBezTo>
                      <a:pt x="10610225" y="1175089"/>
                      <a:pt x="10633467" y="1166707"/>
                      <a:pt x="10656519" y="1156038"/>
                    </a:cubicBezTo>
                    <a:cubicBezTo>
                      <a:pt x="10674046" y="1148036"/>
                      <a:pt x="10686617" y="1130320"/>
                      <a:pt x="10703573" y="1120603"/>
                    </a:cubicBezTo>
                    <a:cubicBezTo>
                      <a:pt x="10727767" y="1106697"/>
                      <a:pt x="10746246" y="1089553"/>
                      <a:pt x="10764534" y="1067643"/>
                    </a:cubicBezTo>
                    <a:cubicBezTo>
                      <a:pt x="10785111" y="1043068"/>
                      <a:pt x="10820162" y="1029732"/>
                      <a:pt x="10850453" y="1014301"/>
                    </a:cubicBezTo>
                    <a:cubicBezTo>
                      <a:pt x="10876171" y="1001157"/>
                      <a:pt x="10906081" y="995632"/>
                      <a:pt x="10929704" y="980201"/>
                    </a:cubicBezTo>
                    <a:cubicBezTo>
                      <a:pt x="10946279" y="969342"/>
                      <a:pt x="10958661" y="948957"/>
                      <a:pt x="10967423" y="930289"/>
                    </a:cubicBezTo>
                    <a:cubicBezTo>
                      <a:pt x="10987046" y="887995"/>
                      <a:pt x="11021146" y="861897"/>
                      <a:pt x="11058869" y="838084"/>
                    </a:cubicBezTo>
                    <a:cubicBezTo>
                      <a:pt x="11097350" y="813699"/>
                      <a:pt x="11133927" y="786836"/>
                      <a:pt x="11172600" y="762834"/>
                    </a:cubicBezTo>
                    <a:cubicBezTo>
                      <a:pt x="11211843" y="738638"/>
                      <a:pt x="11243658" y="706443"/>
                      <a:pt x="11275283" y="673676"/>
                    </a:cubicBezTo>
                    <a:cubicBezTo>
                      <a:pt x="11288238" y="660150"/>
                      <a:pt x="11305192" y="650434"/>
                      <a:pt x="11320623" y="639195"/>
                    </a:cubicBezTo>
                    <a:cubicBezTo>
                      <a:pt x="11338339" y="626241"/>
                      <a:pt x="11355296" y="611953"/>
                      <a:pt x="11374346" y="601664"/>
                    </a:cubicBezTo>
                    <a:cubicBezTo>
                      <a:pt x="11398160" y="588709"/>
                      <a:pt x="11424069" y="579757"/>
                      <a:pt x="11448453" y="567755"/>
                    </a:cubicBezTo>
                    <a:cubicBezTo>
                      <a:pt x="11476838" y="553657"/>
                      <a:pt x="11505795" y="539750"/>
                      <a:pt x="11532275" y="522605"/>
                    </a:cubicBezTo>
                    <a:cubicBezTo>
                      <a:pt x="11545039" y="514413"/>
                      <a:pt x="11553613" y="499363"/>
                      <a:pt x="11562947" y="486598"/>
                    </a:cubicBezTo>
                    <a:cubicBezTo>
                      <a:pt x="11599714" y="436305"/>
                      <a:pt x="11635529" y="385441"/>
                      <a:pt x="11672489" y="335337"/>
                    </a:cubicBezTo>
                    <a:cubicBezTo>
                      <a:pt x="11712304" y="281424"/>
                      <a:pt x="11763931" y="241608"/>
                      <a:pt x="11821656" y="207889"/>
                    </a:cubicBezTo>
                    <a:cubicBezTo>
                      <a:pt x="11877664" y="175312"/>
                      <a:pt x="11931195" y="138734"/>
                      <a:pt x="11986443" y="104824"/>
                    </a:cubicBezTo>
                    <a:cubicBezTo>
                      <a:pt x="11998443" y="97395"/>
                      <a:pt x="12013114" y="94347"/>
                      <a:pt x="12026448" y="88821"/>
                    </a:cubicBezTo>
                    <a:cubicBezTo>
                      <a:pt x="12072360" y="69580"/>
                      <a:pt x="12118083" y="50147"/>
                      <a:pt x="12160947" y="28621"/>
                    </a:cubicBezTo>
                    <a:lnTo>
                      <a:pt x="12192000" y="0"/>
                    </a:lnTo>
                    <a:close/>
                  </a:path>
                </a:pathLst>
              </a:custGeom>
              <a:solidFill>
                <a:schemeClr val="bg1">
                  <a:alpha val="14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9" name="Group 11">
              <a:extLst>
                <a:ext uri="{FF2B5EF4-FFF2-40B4-BE49-F238E27FC236}">
                  <a16:creationId xmlns:a16="http://schemas.microsoft.com/office/drawing/2014/main" id="{05148B0F-801C-45A1-80C1-EEC25A22A7C6}"/>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544" y="3296011"/>
              <a:ext cx="12191456" cy="2849975"/>
              <a:chOff x="544" y="3296011"/>
              <a:chExt cx="12191456" cy="2849975"/>
            </a:xfrm>
          </p:grpSpPr>
          <p:sp>
            <p:nvSpPr>
              <p:cNvPr id="13" name="Freeform: Shape 12">
                <a:extLst>
                  <a:ext uri="{FF2B5EF4-FFF2-40B4-BE49-F238E27FC236}">
                    <a16:creationId xmlns:a16="http://schemas.microsoft.com/office/drawing/2014/main" id="{E7715ED9-C8CE-4651-82AA-1C4B5F14A0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B911230A-EF3B-4760-9087-E4FBE05BD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4" y="3296011"/>
                <a:ext cx="12191456" cy="2849975"/>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a:blip r:embed="rId2">
                  <a:alphaModFix amt="57000"/>
                </a:blip>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sp>
        <p:nvSpPr>
          <p:cNvPr id="2" name="Title 1">
            <a:extLst>
              <a:ext uri="{FF2B5EF4-FFF2-40B4-BE49-F238E27FC236}">
                <a16:creationId xmlns:a16="http://schemas.microsoft.com/office/drawing/2014/main" id="{8BE90C42-3206-4A90-7A41-B2B19BCFD463}"/>
              </a:ext>
            </a:extLst>
          </p:cNvPr>
          <p:cNvSpPr>
            <a:spLocks noGrp="1"/>
          </p:cNvSpPr>
          <p:nvPr>
            <p:ph type="ctrTitle"/>
          </p:nvPr>
        </p:nvSpPr>
        <p:spPr>
          <a:xfrm>
            <a:off x="838199" y="1120676"/>
            <a:ext cx="7021513" cy="2308324"/>
          </a:xfrm>
        </p:spPr>
        <p:txBody>
          <a:bodyPr>
            <a:normAutofit/>
          </a:bodyPr>
          <a:lstStyle/>
          <a:p>
            <a:pPr algn="l"/>
            <a:r>
              <a:rPr lang="en-US" sz="7200">
                <a:solidFill>
                  <a:schemeClr val="bg1"/>
                </a:solidFill>
              </a:rPr>
              <a:t>ORSAA</a:t>
            </a:r>
          </a:p>
        </p:txBody>
      </p:sp>
      <p:sp>
        <p:nvSpPr>
          <p:cNvPr id="3" name="Subtitle 2">
            <a:extLst>
              <a:ext uri="{FF2B5EF4-FFF2-40B4-BE49-F238E27FC236}">
                <a16:creationId xmlns:a16="http://schemas.microsoft.com/office/drawing/2014/main" id="{7F1176A2-CFDB-E35F-31B3-833DBAD1DFED}"/>
              </a:ext>
            </a:extLst>
          </p:cNvPr>
          <p:cNvSpPr>
            <a:spLocks noGrp="1"/>
          </p:cNvSpPr>
          <p:nvPr>
            <p:ph type="subTitle" idx="1"/>
          </p:nvPr>
        </p:nvSpPr>
        <p:spPr>
          <a:xfrm>
            <a:off x="835024" y="3809999"/>
            <a:ext cx="7025753" cy="1012778"/>
          </a:xfrm>
        </p:spPr>
        <p:txBody>
          <a:bodyPr>
            <a:normAutofit/>
          </a:bodyPr>
          <a:lstStyle/>
          <a:p>
            <a:pPr algn="l"/>
            <a:r>
              <a:rPr lang="en-US">
                <a:solidFill>
                  <a:schemeClr val="bg1"/>
                </a:solidFill>
              </a:rPr>
              <a:t>Oregon Student Aid Application</a:t>
            </a:r>
          </a:p>
        </p:txBody>
      </p:sp>
      <p:pic>
        <p:nvPicPr>
          <p:cNvPr id="1026" name="Picture 2" descr="Pacific NW Federal Credit Union">
            <a:extLst>
              <a:ext uri="{FF2B5EF4-FFF2-40B4-BE49-F238E27FC236}">
                <a16:creationId xmlns:a16="http://schemas.microsoft.com/office/drawing/2014/main" id="{5806C03B-FCF2-D21A-E31E-B43A1386C9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9712" y="320225"/>
            <a:ext cx="3707764" cy="885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8630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Glasses on top of a book">
            <a:extLst>
              <a:ext uri="{FF2B5EF4-FFF2-40B4-BE49-F238E27FC236}">
                <a16:creationId xmlns:a16="http://schemas.microsoft.com/office/drawing/2014/main" id="{D81C4CFA-ED0B-199C-62CD-8B4D18D43BEF}"/>
              </a:ext>
            </a:extLst>
          </p:cNvPr>
          <p:cNvPicPr>
            <a:picLocks noChangeAspect="1"/>
          </p:cNvPicPr>
          <p:nvPr/>
        </p:nvPicPr>
        <p:blipFill rotWithShape="1">
          <a:blip r:embed="rId2"/>
          <a:srcRect l="7923" r="33255" b="-1"/>
          <a:stretch/>
        </p:blipFill>
        <p:spPr>
          <a:xfrm>
            <a:off x="6103027" y="10"/>
            <a:ext cx="6088971" cy="6857990"/>
          </a:xfrm>
          <a:prstGeom prst="rect">
            <a:avLst/>
          </a:prstGeom>
        </p:spPr>
      </p:pic>
      <p:sp useBgFill="1">
        <p:nvSpPr>
          <p:cNvPr id="11" name="Rectangle 10">
            <a:extLst>
              <a:ext uri="{FF2B5EF4-FFF2-40B4-BE49-F238E27FC236}">
                <a16:creationId xmlns:a16="http://schemas.microsoft.com/office/drawing/2014/main" id="{59B296B9-C5A5-4E4F-9B60-C907B5F14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D0300FD3-5AF1-6305-15FA-907807267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2285995"/>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E2C01AD-AB64-AC51-C769-F9910CF8D299}"/>
              </a:ext>
            </a:extLst>
          </p:cNvPr>
          <p:cNvSpPr>
            <a:spLocks noGrp="1"/>
          </p:cNvSpPr>
          <p:nvPr>
            <p:ph type="title"/>
          </p:nvPr>
        </p:nvSpPr>
        <p:spPr>
          <a:xfrm>
            <a:off x="761801" y="1405467"/>
            <a:ext cx="4778387" cy="880528"/>
          </a:xfrm>
        </p:spPr>
        <p:txBody>
          <a:bodyPr anchor="ctr">
            <a:normAutofit/>
          </a:bodyPr>
          <a:lstStyle/>
          <a:p>
            <a:r>
              <a:rPr lang="en-US" sz="4000" dirty="0"/>
              <a:t>What is the ORSAA? </a:t>
            </a:r>
          </a:p>
        </p:txBody>
      </p:sp>
      <p:sp>
        <p:nvSpPr>
          <p:cNvPr id="3" name="Content Placeholder 2">
            <a:extLst>
              <a:ext uri="{FF2B5EF4-FFF2-40B4-BE49-F238E27FC236}">
                <a16:creationId xmlns:a16="http://schemas.microsoft.com/office/drawing/2014/main" id="{5AAB210D-D6DC-3B36-183F-F7FE722A9D96}"/>
              </a:ext>
            </a:extLst>
          </p:cNvPr>
          <p:cNvSpPr>
            <a:spLocks noGrp="1"/>
          </p:cNvSpPr>
          <p:nvPr>
            <p:ph idx="1"/>
          </p:nvPr>
        </p:nvSpPr>
        <p:spPr>
          <a:xfrm>
            <a:off x="643170" y="2636273"/>
            <a:ext cx="4778387" cy="3871466"/>
          </a:xfrm>
        </p:spPr>
        <p:txBody>
          <a:bodyPr anchor="ctr">
            <a:noAutofit/>
          </a:bodyPr>
          <a:lstStyle/>
          <a:p>
            <a:pPr marL="0" indent="0">
              <a:buNone/>
            </a:pPr>
            <a:r>
              <a:rPr lang="en-US" dirty="0"/>
              <a:t>The ORSAA is an alternative to the Free Application for Federal Student Aid (FAFSA) for undocumented students in Oregon, including students with Deferred Action for Childhood Arrivals (DACA) status. The ORSAA gives students access to state grants and scholarships.</a:t>
            </a:r>
          </a:p>
        </p:txBody>
      </p:sp>
      <p:pic>
        <p:nvPicPr>
          <p:cNvPr id="4" name="Picture 2" descr="Pacific NW Federal Credit Union">
            <a:extLst>
              <a:ext uri="{FF2B5EF4-FFF2-40B4-BE49-F238E27FC236}">
                <a16:creationId xmlns:a16="http://schemas.microsoft.com/office/drawing/2014/main" id="{4DD5B370-E631-DA0A-7796-56842EE090B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9663" y="6325158"/>
            <a:ext cx="1529548" cy="365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4692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932C9A-F3E8-F68C-D144-589443A8E83F}"/>
              </a:ext>
            </a:extLst>
          </p:cNvPr>
          <p:cNvSpPr>
            <a:spLocks noGrp="1"/>
          </p:cNvSpPr>
          <p:nvPr>
            <p:ph type="title"/>
          </p:nvPr>
        </p:nvSpPr>
        <p:spPr>
          <a:xfrm>
            <a:off x="466722" y="586855"/>
            <a:ext cx="3201366" cy="3387497"/>
          </a:xfrm>
        </p:spPr>
        <p:txBody>
          <a:bodyPr anchor="b">
            <a:normAutofit/>
          </a:bodyPr>
          <a:lstStyle/>
          <a:p>
            <a:pPr algn="r"/>
            <a:r>
              <a:rPr lang="en-US" b="1" dirty="0">
                <a:solidFill>
                  <a:srgbClr val="FFFFFF"/>
                </a:solidFill>
              </a:rPr>
              <a:t>Who should file the ORSAA?</a:t>
            </a:r>
          </a:p>
        </p:txBody>
      </p:sp>
      <p:sp>
        <p:nvSpPr>
          <p:cNvPr id="3" name="Content Placeholder 2">
            <a:extLst>
              <a:ext uri="{FF2B5EF4-FFF2-40B4-BE49-F238E27FC236}">
                <a16:creationId xmlns:a16="http://schemas.microsoft.com/office/drawing/2014/main" id="{524CA2D6-977E-C52A-FEF7-483BA135BA89}"/>
              </a:ext>
            </a:extLst>
          </p:cNvPr>
          <p:cNvSpPr>
            <a:spLocks noGrp="1"/>
          </p:cNvSpPr>
          <p:nvPr>
            <p:ph idx="1"/>
          </p:nvPr>
        </p:nvSpPr>
        <p:spPr>
          <a:xfrm>
            <a:off x="4810259" y="649480"/>
            <a:ext cx="6555347" cy="5546047"/>
          </a:xfrm>
        </p:spPr>
        <p:txBody>
          <a:bodyPr anchor="ctr">
            <a:normAutofit/>
          </a:bodyPr>
          <a:lstStyle/>
          <a:p>
            <a:pPr marL="0" indent="0">
              <a:buNone/>
            </a:pPr>
            <a:r>
              <a:rPr lang="en-US" sz="3600" dirty="0"/>
              <a:t>You should file the ORSAA if you’re an undocumented student – including Deferred Action for Childhood Arrivals (DACA) status – and you are a new or continuing college student. You must currently live and study in Oregon.</a:t>
            </a:r>
          </a:p>
        </p:txBody>
      </p:sp>
      <p:pic>
        <p:nvPicPr>
          <p:cNvPr id="4" name="Picture 2" descr="Pacific NW Federal Credit Union">
            <a:extLst>
              <a:ext uri="{FF2B5EF4-FFF2-40B4-BE49-F238E27FC236}">
                <a16:creationId xmlns:a16="http://schemas.microsoft.com/office/drawing/2014/main" id="{40EC46C3-E5C2-E990-645F-7E46AF59CD0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39663" y="6325158"/>
            <a:ext cx="1529548" cy="365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7152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944E337-3E5D-4A1F-A5A1-2057F25B8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DA50D69-7CF7-4844-B844-A2B821C77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854"/>
            <a:ext cx="12192000" cy="6865854"/>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DF2A44D-C815-F1AB-4393-E1DE97CD4C49}"/>
              </a:ext>
            </a:extLst>
          </p:cNvPr>
          <p:cNvSpPr>
            <a:spLocks noGrp="1"/>
          </p:cNvSpPr>
          <p:nvPr>
            <p:ph type="title"/>
          </p:nvPr>
        </p:nvSpPr>
        <p:spPr>
          <a:xfrm>
            <a:off x="4582479" y="1058944"/>
            <a:ext cx="6781800" cy="1338696"/>
          </a:xfrm>
        </p:spPr>
        <p:txBody>
          <a:bodyPr>
            <a:normAutofit/>
          </a:bodyPr>
          <a:lstStyle/>
          <a:p>
            <a:r>
              <a:rPr lang="en-US" b="1" dirty="0"/>
              <a:t>Why should I file the ORSAA?</a:t>
            </a:r>
          </a:p>
        </p:txBody>
      </p:sp>
      <p:pic>
        <p:nvPicPr>
          <p:cNvPr id="5" name="Picture 4" descr="Pen placed on top of a signature line">
            <a:extLst>
              <a:ext uri="{FF2B5EF4-FFF2-40B4-BE49-F238E27FC236}">
                <a16:creationId xmlns:a16="http://schemas.microsoft.com/office/drawing/2014/main" id="{F9AB8731-923F-962F-0400-073239F732AE}"/>
              </a:ext>
            </a:extLst>
          </p:cNvPr>
          <p:cNvPicPr>
            <a:picLocks noChangeAspect="1"/>
          </p:cNvPicPr>
          <p:nvPr/>
        </p:nvPicPr>
        <p:blipFill rotWithShape="1">
          <a:blip r:embed="rId2"/>
          <a:srcRect l="56674" r="6780" b="-1"/>
          <a:stretch/>
        </p:blipFill>
        <p:spPr>
          <a:xfrm>
            <a:off x="20" y="10"/>
            <a:ext cx="3754739" cy="6857990"/>
          </a:xfrm>
          <a:custGeom>
            <a:avLst/>
            <a:gdLst/>
            <a:ahLst/>
            <a:cxnLst/>
            <a:rect l="l" t="t" r="r" b="b"/>
            <a:pathLst>
              <a:path w="3754759" h="6858000">
                <a:moveTo>
                  <a:pt x="0" y="0"/>
                </a:moveTo>
                <a:lnTo>
                  <a:pt x="3405358" y="0"/>
                </a:lnTo>
                <a:lnTo>
                  <a:pt x="3406298" y="5103"/>
                </a:lnTo>
                <a:cubicBezTo>
                  <a:pt x="3408705" y="9272"/>
                  <a:pt x="3410993" y="13534"/>
                  <a:pt x="3408744" y="22806"/>
                </a:cubicBezTo>
                <a:cubicBezTo>
                  <a:pt x="3398212" y="18869"/>
                  <a:pt x="3412504" y="58782"/>
                  <a:pt x="3403554" y="60481"/>
                </a:cubicBezTo>
                <a:cubicBezTo>
                  <a:pt x="3417198" y="75379"/>
                  <a:pt x="3401704" y="83956"/>
                  <a:pt x="3406685" y="104437"/>
                </a:cubicBezTo>
                <a:cubicBezTo>
                  <a:pt x="3412035" y="113935"/>
                  <a:pt x="3413215" y="120918"/>
                  <a:pt x="3408439" y="130745"/>
                </a:cubicBezTo>
                <a:cubicBezTo>
                  <a:pt x="3434362" y="174436"/>
                  <a:pt x="3410826" y="157826"/>
                  <a:pt x="3422002" y="199353"/>
                </a:cubicBezTo>
                <a:cubicBezTo>
                  <a:pt x="3433366" y="235046"/>
                  <a:pt x="3441595" y="275734"/>
                  <a:pt x="3466217" y="309590"/>
                </a:cubicBezTo>
                <a:cubicBezTo>
                  <a:pt x="3473022" y="315692"/>
                  <a:pt x="3476249" y="331335"/>
                  <a:pt x="3473425" y="344525"/>
                </a:cubicBezTo>
                <a:cubicBezTo>
                  <a:pt x="3472938" y="346792"/>
                  <a:pt x="3472286" y="348904"/>
                  <a:pt x="3471491" y="350788"/>
                </a:cubicBezTo>
                <a:cubicBezTo>
                  <a:pt x="3476473" y="380853"/>
                  <a:pt x="3497528" y="490678"/>
                  <a:pt x="3503314" y="524915"/>
                </a:cubicBezTo>
                <a:cubicBezTo>
                  <a:pt x="3495110" y="528110"/>
                  <a:pt x="3511009" y="544789"/>
                  <a:pt x="3506208" y="556205"/>
                </a:cubicBezTo>
                <a:cubicBezTo>
                  <a:pt x="3501906" y="564424"/>
                  <a:pt x="3505727" y="571402"/>
                  <a:pt x="3506503" y="579730"/>
                </a:cubicBezTo>
                <a:cubicBezTo>
                  <a:pt x="3503352" y="590904"/>
                  <a:pt x="3511763" y="626437"/>
                  <a:pt x="3516997" y="635552"/>
                </a:cubicBezTo>
                <a:cubicBezTo>
                  <a:pt x="3534688" y="657082"/>
                  <a:pt x="3524838" y="708447"/>
                  <a:pt x="3538464" y="726388"/>
                </a:cubicBezTo>
                <a:cubicBezTo>
                  <a:pt x="3540659" y="733032"/>
                  <a:pt x="3541735" y="739585"/>
                  <a:pt x="3542115" y="746049"/>
                </a:cubicBezTo>
                <a:lnTo>
                  <a:pt x="3541598" y="764218"/>
                </a:lnTo>
                <a:lnTo>
                  <a:pt x="3538294" y="769538"/>
                </a:lnTo>
                <a:lnTo>
                  <a:pt x="3539714" y="780556"/>
                </a:lnTo>
                <a:lnTo>
                  <a:pt x="3539328" y="783752"/>
                </a:lnTo>
                <a:cubicBezTo>
                  <a:pt x="3538575" y="789859"/>
                  <a:pt x="3537953" y="795880"/>
                  <a:pt x="3537882" y="801812"/>
                </a:cubicBezTo>
                <a:cubicBezTo>
                  <a:pt x="3555332" y="793164"/>
                  <a:pt x="3540143" y="850853"/>
                  <a:pt x="3553763" y="833773"/>
                </a:cubicBezTo>
                <a:cubicBezTo>
                  <a:pt x="3556400" y="864868"/>
                  <a:pt x="3568671" y="840452"/>
                  <a:pt x="3557696" y="878520"/>
                </a:cubicBezTo>
                <a:cubicBezTo>
                  <a:pt x="3574636" y="926170"/>
                  <a:pt x="3572932" y="1002669"/>
                  <a:pt x="3596902" y="1039468"/>
                </a:cubicBezTo>
                <a:cubicBezTo>
                  <a:pt x="3588227" y="1035176"/>
                  <a:pt x="3582669" y="1055878"/>
                  <a:pt x="3587550" y="1069793"/>
                </a:cubicBezTo>
                <a:cubicBezTo>
                  <a:pt x="3553603" y="1054905"/>
                  <a:pt x="3620138" y="1124159"/>
                  <a:pt x="3598129" y="1137690"/>
                </a:cubicBezTo>
                <a:cubicBezTo>
                  <a:pt x="3619154" y="1137277"/>
                  <a:pt x="3657845" y="1198819"/>
                  <a:pt x="3642072" y="1229443"/>
                </a:cubicBezTo>
                <a:cubicBezTo>
                  <a:pt x="3648492" y="1274612"/>
                  <a:pt x="3667414" y="1305895"/>
                  <a:pt x="3662799" y="1353804"/>
                </a:cubicBezTo>
                <a:cubicBezTo>
                  <a:pt x="3665680" y="1355144"/>
                  <a:pt x="3668149" y="1357448"/>
                  <a:pt x="3670319" y="1360420"/>
                </a:cubicBezTo>
                <a:lnTo>
                  <a:pt x="3675717" y="1370453"/>
                </a:lnTo>
                <a:lnTo>
                  <a:pt x="3675458" y="1372456"/>
                </a:lnTo>
                <a:cubicBezTo>
                  <a:pt x="3675775" y="1380261"/>
                  <a:pt x="3677154" y="1384198"/>
                  <a:pt x="3678998" y="1386422"/>
                </a:cubicBezTo>
                <a:lnTo>
                  <a:pt x="3681613" y="1387932"/>
                </a:lnTo>
                <a:lnTo>
                  <a:pt x="3684619" y="1397028"/>
                </a:lnTo>
                <a:lnTo>
                  <a:pt x="3692094" y="1413643"/>
                </a:lnTo>
                <a:lnTo>
                  <a:pt x="3692036" y="1417975"/>
                </a:lnTo>
                <a:lnTo>
                  <a:pt x="3701043" y="1444940"/>
                </a:lnTo>
                <a:lnTo>
                  <a:pt x="3700474" y="1445893"/>
                </a:lnTo>
                <a:cubicBezTo>
                  <a:pt x="3699407" y="1448641"/>
                  <a:pt x="3699006" y="1451835"/>
                  <a:pt x="3699990" y="1456030"/>
                </a:cubicBezTo>
                <a:cubicBezTo>
                  <a:pt x="3688343" y="1458099"/>
                  <a:pt x="3696713" y="1461887"/>
                  <a:pt x="3700642" y="1474079"/>
                </a:cubicBezTo>
                <a:cubicBezTo>
                  <a:pt x="3683431" y="1480016"/>
                  <a:pt x="3700716" y="1509516"/>
                  <a:pt x="3693587" y="1522890"/>
                </a:cubicBezTo>
                <a:cubicBezTo>
                  <a:pt x="3696861" y="1531716"/>
                  <a:pt x="3700010" y="1541157"/>
                  <a:pt x="3702900" y="1551068"/>
                </a:cubicBezTo>
                <a:lnTo>
                  <a:pt x="3708038" y="1631578"/>
                </a:lnTo>
                <a:lnTo>
                  <a:pt x="3698097" y="1716642"/>
                </a:lnTo>
                <a:cubicBezTo>
                  <a:pt x="3699314" y="1747867"/>
                  <a:pt x="3695412" y="1775147"/>
                  <a:pt x="3700384" y="1801382"/>
                </a:cubicBezTo>
                <a:cubicBezTo>
                  <a:pt x="3696845" y="1812311"/>
                  <a:pt x="3695699" y="1822504"/>
                  <a:pt x="3702257" y="1832013"/>
                </a:cubicBezTo>
                <a:cubicBezTo>
                  <a:pt x="3701651" y="1861238"/>
                  <a:pt x="3693313" y="1868713"/>
                  <a:pt x="3700986" y="1886838"/>
                </a:cubicBezTo>
                <a:cubicBezTo>
                  <a:pt x="3687741" y="1903887"/>
                  <a:pt x="3693148" y="1904594"/>
                  <a:pt x="3697545" y="1912087"/>
                </a:cubicBezTo>
                <a:lnTo>
                  <a:pt x="3697885" y="1913171"/>
                </a:lnTo>
                <a:lnTo>
                  <a:pt x="3695987" y="1915505"/>
                </a:lnTo>
                <a:lnTo>
                  <a:pt x="3695284" y="1920179"/>
                </a:lnTo>
                <a:lnTo>
                  <a:pt x="3696499" y="1932787"/>
                </a:lnTo>
                <a:lnTo>
                  <a:pt x="3697473" y="1937503"/>
                </a:lnTo>
                <a:cubicBezTo>
                  <a:pt x="3697953" y="1940760"/>
                  <a:pt x="3698023" y="1942937"/>
                  <a:pt x="3697799" y="1944457"/>
                </a:cubicBezTo>
                <a:lnTo>
                  <a:pt x="3697642" y="1944638"/>
                </a:lnTo>
                <a:lnTo>
                  <a:pt x="3698268" y="1951136"/>
                </a:lnTo>
                <a:cubicBezTo>
                  <a:pt x="3699704" y="1962083"/>
                  <a:pt x="3701457" y="1972719"/>
                  <a:pt x="3703418" y="1982828"/>
                </a:cubicBezTo>
                <a:cubicBezTo>
                  <a:pt x="3694620" y="1991887"/>
                  <a:pt x="3707345" y="2028973"/>
                  <a:pt x="3689767" y="2025705"/>
                </a:cubicBezTo>
                <a:cubicBezTo>
                  <a:pt x="3691896" y="2039367"/>
                  <a:pt x="3699517" y="2047321"/>
                  <a:pt x="3687894" y="2043252"/>
                </a:cubicBezTo>
                <a:cubicBezTo>
                  <a:pt x="3688268" y="2047766"/>
                  <a:pt x="3687435" y="2050599"/>
                  <a:pt x="3686015" y="2052668"/>
                </a:cubicBezTo>
                <a:lnTo>
                  <a:pt x="3685329" y="2053280"/>
                </a:lnTo>
                <a:lnTo>
                  <a:pt x="3690348" y="2083660"/>
                </a:lnTo>
                <a:lnTo>
                  <a:pt x="3689688" y="2087758"/>
                </a:lnTo>
                <a:lnTo>
                  <a:pt x="3694656" y="2107476"/>
                </a:lnTo>
                <a:lnTo>
                  <a:pt x="3696317" y="2117709"/>
                </a:lnTo>
                <a:lnTo>
                  <a:pt x="3698652" y="2120508"/>
                </a:lnTo>
                <a:cubicBezTo>
                  <a:pt x="3700138" y="2123582"/>
                  <a:pt x="3700933" y="2128051"/>
                  <a:pt x="3700157" y="2135655"/>
                </a:cubicBezTo>
                <a:lnTo>
                  <a:pt x="3699626" y="2137431"/>
                </a:lnTo>
                <a:lnTo>
                  <a:pt x="3703486" y="2149795"/>
                </a:lnTo>
                <a:cubicBezTo>
                  <a:pt x="3705184" y="2153754"/>
                  <a:pt x="3707268" y="2157232"/>
                  <a:pt x="3709885" y="2160002"/>
                </a:cubicBezTo>
                <a:cubicBezTo>
                  <a:pt x="3698737" y="2203287"/>
                  <a:pt x="3712805" y="2242927"/>
                  <a:pt x="3712777" y="2289319"/>
                </a:cubicBezTo>
                <a:cubicBezTo>
                  <a:pt x="3693169" y="2310331"/>
                  <a:pt x="3722276" y="2389074"/>
                  <a:pt x="3742794" y="2399589"/>
                </a:cubicBezTo>
                <a:cubicBezTo>
                  <a:pt x="3725319" y="2400703"/>
                  <a:pt x="3751962" y="2457534"/>
                  <a:pt x="3753311" y="2472464"/>
                </a:cubicBezTo>
                <a:cubicBezTo>
                  <a:pt x="3753760" y="2477441"/>
                  <a:pt x="3751399" y="2477762"/>
                  <a:pt x="3743656" y="2469811"/>
                </a:cubicBezTo>
                <a:cubicBezTo>
                  <a:pt x="3746474" y="2485608"/>
                  <a:pt x="3738186" y="2502460"/>
                  <a:pt x="3730339" y="2493869"/>
                </a:cubicBezTo>
                <a:cubicBezTo>
                  <a:pt x="3748556" y="2541387"/>
                  <a:pt x="3736267" y="2613433"/>
                  <a:pt x="3746134" y="2667651"/>
                </a:cubicBezTo>
                <a:cubicBezTo>
                  <a:pt x="3730160" y="2698252"/>
                  <a:pt x="3745496" y="2681337"/>
                  <a:pt x="3743743" y="2712354"/>
                </a:cubicBezTo>
                <a:cubicBezTo>
                  <a:pt x="3759373" y="2703131"/>
                  <a:pt x="3736572" y="2750256"/>
                  <a:pt x="3754759" y="2751060"/>
                </a:cubicBezTo>
                <a:cubicBezTo>
                  <a:pt x="3753864" y="2756679"/>
                  <a:pt x="3752424" y="2762098"/>
                  <a:pt x="3750841" y="2767527"/>
                </a:cubicBezTo>
                <a:lnTo>
                  <a:pt x="3750021" y="2770377"/>
                </a:lnTo>
                <a:lnTo>
                  <a:pt x="3749874" y="2781617"/>
                </a:lnTo>
                <a:lnTo>
                  <a:pt x="3745916" y="2784975"/>
                </a:lnTo>
                <a:lnTo>
                  <a:pt x="3742888" y="2802030"/>
                </a:lnTo>
                <a:cubicBezTo>
                  <a:pt x="3742360" y="2808388"/>
                  <a:pt x="3742498" y="2815196"/>
                  <a:pt x="3743710" y="2822667"/>
                </a:cubicBezTo>
                <a:cubicBezTo>
                  <a:pt x="3751787" y="2840797"/>
                  <a:pt x="3744398" y="2870002"/>
                  <a:pt x="3746201" y="2896003"/>
                </a:cubicBezTo>
                <a:lnTo>
                  <a:pt x="3749006" y="2907846"/>
                </a:lnTo>
                <a:lnTo>
                  <a:pt x="3747206" y="2947037"/>
                </a:lnTo>
                <a:cubicBezTo>
                  <a:pt x="3747030" y="2958176"/>
                  <a:pt x="3747214" y="2969719"/>
                  <a:pt x="3748070" y="2981841"/>
                </a:cubicBezTo>
                <a:lnTo>
                  <a:pt x="3750937" y="3004278"/>
                </a:lnTo>
                <a:lnTo>
                  <a:pt x="3749761" y="3010254"/>
                </a:lnTo>
                <a:cubicBezTo>
                  <a:pt x="3750425" y="3020530"/>
                  <a:pt x="3756245" y="3033889"/>
                  <a:pt x="3749923" y="3032983"/>
                </a:cubicBezTo>
                <a:lnTo>
                  <a:pt x="3752658" y="3044429"/>
                </a:lnTo>
                <a:lnTo>
                  <a:pt x="3748217" y="3056076"/>
                </a:lnTo>
                <a:cubicBezTo>
                  <a:pt x="3747117" y="3057381"/>
                  <a:pt x="3745928" y="3058381"/>
                  <a:pt x="3744691" y="3059042"/>
                </a:cubicBezTo>
                <a:lnTo>
                  <a:pt x="3747123" y="3075102"/>
                </a:lnTo>
                <a:lnTo>
                  <a:pt x="3744190" y="3088509"/>
                </a:lnTo>
                <a:lnTo>
                  <a:pt x="3747093" y="3099930"/>
                </a:lnTo>
                <a:lnTo>
                  <a:pt x="3746799" y="3104743"/>
                </a:lnTo>
                <a:lnTo>
                  <a:pt x="3745610" y="3116729"/>
                </a:lnTo>
                <a:cubicBezTo>
                  <a:pt x="3744666" y="3122891"/>
                  <a:pt x="3743503" y="3129792"/>
                  <a:pt x="3742676" y="3137453"/>
                </a:cubicBezTo>
                <a:lnTo>
                  <a:pt x="3742441" y="3143884"/>
                </a:lnTo>
                <a:lnTo>
                  <a:pt x="3737104" y="3158122"/>
                </a:lnTo>
                <a:cubicBezTo>
                  <a:pt x="3733050" y="3168490"/>
                  <a:pt x="3730374" y="3176626"/>
                  <a:pt x="3733275" y="3185367"/>
                </a:cubicBezTo>
                <a:cubicBezTo>
                  <a:pt x="3728135" y="3200760"/>
                  <a:pt x="3712176" y="3212117"/>
                  <a:pt x="3717639" y="3233769"/>
                </a:cubicBezTo>
                <a:cubicBezTo>
                  <a:pt x="3709851" y="3227497"/>
                  <a:pt x="3717920" y="3258095"/>
                  <a:pt x="3710433" y="3262123"/>
                </a:cubicBezTo>
                <a:cubicBezTo>
                  <a:pt x="3704342" y="3264110"/>
                  <a:pt x="3705370" y="3273856"/>
                  <a:pt x="3703458" y="3281408"/>
                </a:cubicBezTo>
                <a:cubicBezTo>
                  <a:pt x="3697412" y="3287020"/>
                  <a:pt x="3693483" y="3324746"/>
                  <a:pt x="3695027" y="3337739"/>
                </a:cubicBezTo>
                <a:cubicBezTo>
                  <a:pt x="3703095" y="3374177"/>
                  <a:pt x="3679154" y="3404974"/>
                  <a:pt x="3684951" y="3434139"/>
                </a:cubicBezTo>
                <a:cubicBezTo>
                  <a:pt x="3684732" y="3441861"/>
                  <a:pt x="3683615" y="3448308"/>
                  <a:pt x="3681946" y="3453928"/>
                </a:cubicBezTo>
                <a:lnTo>
                  <a:pt x="3675939" y="3468021"/>
                </a:lnTo>
                <a:cubicBezTo>
                  <a:pt x="3674480" y="3468264"/>
                  <a:pt x="3673022" y="3468506"/>
                  <a:pt x="3671563" y="3468748"/>
                </a:cubicBezTo>
                <a:lnTo>
                  <a:pt x="3669360" y="3479164"/>
                </a:lnTo>
                <a:lnTo>
                  <a:pt x="3668060" y="3481325"/>
                </a:lnTo>
                <a:cubicBezTo>
                  <a:pt x="3665560" y="3485437"/>
                  <a:pt x="3663197" y="3489622"/>
                  <a:pt x="3661315" y="3494328"/>
                </a:cubicBezTo>
                <a:cubicBezTo>
                  <a:pt x="3678446" y="3506175"/>
                  <a:pt x="3648136" y="3536311"/>
                  <a:pt x="3664679" y="3537226"/>
                </a:cubicBezTo>
                <a:cubicBezTo>
                  <a:pt x="3657322" y="3565147"/>
                  <a:pt x="3674997" y="3558694"/>
                  <a:pt x="3654205" y="3577551"/>
                </a:cubicBezTo>
                <a:cubicBezTo>
                  <a:pt x="3653633" y="3634248"/>
                  <a:pt x="3628736" y="3694092"/>
                  <a:pt x="3637325" y="3749618"/>
                </a:cubicBezTo>
                <a:cubicBezTo>
                  <a:pt x="3631446" y="3736800"/>
                  <a:pt x="3620480" y="3747498"/>
                  <a:pt x="3620258" y="3763981"/>
                </a:cubicBezTo>
                <a:cubicBezTo>
                  <a:pt x="3596667" y="3715365"/>
                  <a:pt x="3630603" y="3842969"/>
                  <a:pt x="3608193" y="3830141"/>
                </a:cubicBezTo>
                <a:cubicBezTo>
                  <a:pt x="3625759" y="3852486"/>
                  <a:pt x="3638965" y="3943841"/>
                  <a:pt x="3616479" y="3951521"/>
                </a:cubicBezTo>
                <a:cubicBezTo>
                  <a:pt x="3607940" y="3994867"/>
                  <a:pt x="3614033" y="4040502"/>
                  <a:pt x="3595498" y="4074157"/>
                </a:cubicBezTo>
                <a:cubicBezTo>
                  <a:pt x="3597477" y="4078342"/>
                  <a:pt x="3598819" y="4082864"/>
                  <a:pt x="3599706" y="4087599"/>
                </a:cubicBezTo>
                <a:lnTo>
                  <a:pt x="3601103" y="4101515"/>
                </a:lnTo>
                <a:lnTo>
                  <a:pt x="3600274" y="4102849"/>
                </a:lnTo>
                <a:cubicBezTo>
                  <a:pt x="3598143" y="4109482"/>
                  <a:pt x="3598077" y="4114144"/>
                  <a:pt x="3598925" y="4117926"/>
                </a:cubicBezTo>
                <a:lnTo>
                  <a:pt x="3600630" y="4121966"/>
                </a:lnTo>
                <a:lnTo>
                  <a:pt x="3600331" y="4132543"/>
                </a:lnTo>
                <a:lnTo>
                  <a:pt x="3601432" y="4154003"/>
                </a:lnTo>
                <a:lnTo>
                  <a:pt x="3600054" y="4157433"/>
                </a:lnTo>
                <a:lnTo>
                  <a:pt x="3599248" y="4188888"/>
                </a:lnTo>
                <a:cubicBezTo>
                  <a:pt x="3598993" y="4188940"/>
                  <a:pt x="3598738" y="4188992"/>
                  <a:pt x="3598484" y="4189044"/>
                </a:cubicBezTo>
                <a:cubicBezTo>
                  <a:pt x="3596754" y="4190111"/>
                  <a:pt x="3595443" y="4192250"/>
                  <a:pt x="3594971" y="4196698"/>
                </a:cubicBezTo>
                <a:cubicBezTo>
                  <a:pt x="3584674" y="4185805"/>
                  <a:pt x="3590455" y="4197885"/>
                  <a:pt x="3589971" y="4211958"/>
                </a:cubicBezTo>
                <a:cubicBezTo>
                  <a:pt x="3573870" y="4198179"/>
                  <a:pt x="3579156" y="4240607"/>
                  <a:pt x="3569135" y="4243705"/>
                </a:cubicBezTo>
                <a:cubicBezTo>
                  <a:pt x="3569142" y="4254351"/>
                  <a:pt x="3568856" y="4265362"/>
                  <a:pt x="3568210" y="4276468"/>
                </a:cubicBezTo>
                <a:lnTo>
                  <a:pt x="3567613" y="4282925"/>
                </a:lnTo>
                <a:cubicBezTo>
                  <a:pt x="3567553" y="4282949"/>
                  <a:pt x="3567492" y="4282974"/>
                  <a:pt x="3567432" y="4282999"/>
                </a:cubicBezTo>
                <a:cubicBezTo>
                  <a:pt x="3566940" y="4284280"/>
                  <a:pt x="3566607" y="4286359"/>
                  <a:pt x="3566464" y="4289697"/>
                </a:cubicBezTo>
                <a:lnTo>
                  <a:pt x="3566526" y="4294698"/>
                </a:lnTo>
                <a:lnTo>
                  <a:pt x="3565367" y="4307225"/>
                </a:lnTo>
                <a:lnTo>
                  <a:pt x="3563841" y="4311164"/>
                </a:lnTo>
                <a:lnTo>
                  <a:pt x="3561610" y="4312189"/>
                </a:lnTo>
                <a:lnTo>
                  <a:pt x="3561734" y="4313408"/>
                </a:lnTo>
                <a:cubicBezTo>
                  <a:pt x="3564537" y="4323096"/>
                  <a:pt x="3569544" y="4327053"/>
                  <a:pt x="3553832" y="4334910"/>
                </a:cubicBezTo>
                <a:cubicBezTo>
                  <a:pt x="3557797" y="4356533"/>
                  <a:pt x="3548502" y="4358433"/>
                  <a:pt x="3542564" y="4385380"/>
                </a:cubicBezTo>
                <a:cubicBezTo>
                  <a:pt x="3547050" y="4398267"/>
                  <a:pt x="3544091" y="4407098"/>
                  <a:pt x="3538724" y="4415150"/>
                </a:cubicBezTo>
                <a:cubicBezTo>
                  <a:pt x="3538633" y="4442707"/>
                  <a:pt x="3529920" y="4465824"/>
                  <a:pt x="3525348" y="4495753"/>
                </a:cubicBezTo>
                <a:cubicBezTo>
                  <a:pt x="3529387" y="4530212"/>
                  <a:pt x="3514579" y="4543935"/>
                  <a:pt x="3509749" y="4575934"/>
                </a:cubicBezTo>
                <a:cubicBezTo>
                  <a:pt x="3519579" y="4606914"/>
                  <a:pt x="3496418" y="4596497"/>
                  <a:pt x="3489779" y="4611927"/>
                </a:cubicBezTo>
                <a:lnTo>
                  <a:pt x="3488856" y="4616508"/>
                </a:lnTo>
                <a:lnTo>
                  <a:pt x="3489486" y="4629163"/>
                </a:lnTo>
                <a:lnTo>
                  <a:pt x="3490242" y="4633947"/>
                </a:lnTo>
                <a:cubicBezTo>
                  <a:pt x="3490570" y="4637233"/>
                  <a:pt x="3490539" y="4639406"/>
                  <a:pt x="3490244" y="4640894"/>
                </a:cubicBezTo>
                <a:lnTo>
                  <a:pt x="3490078" y="4641059"/>
                </a:lnTo>
                <a:lnTo>
                  <a:pt x="3490403" y="4647582"/>
                </a:lnTo>
                <a:cubicBezTo>
                  <a:pt x="3491330" y="4658608"/>
                  <a:pt x="3492590" y="4669354"/>
                  <a:pt x="3494082" y="4679601"/>
                </a:cubicBezTo>
                <a:cubicBezTo>
                  <a:pt x="3484854" y="4687754"/>
                  <a:pt x="3495864" y="4725869"/>
                  <a:pt x="3478421" y="4720918"/>
                </a:cubicBezTo>
                <a:cubicBezTo>
                  <a:pt x="3479918" y="4734712"/>
                  <a:pt x="3487176" y="4743359"/>
                  <a:pt x="3475730" y="4738188"/>
                </a:cubicBezTo>
                <a:cubicBezTo>
                  <a:pt x="3475894" y="4742712"/>
                  <a:pt x="3474928" y="4745450"/>
                  <a:pt x="3473409" y="4747368"/>
                </a:cubicBezTo>
                <a:lnTo>
                  <a:pt x="3472696" y="4747913"/>
                </a:lnTo>
                <a:lnTo>
                  <a:pt x="3476304" y="4778609"/>
                </a:lnTo>
                <a:lnTo>
                  <a:pt x="3475454" y="4782623"/>
                </a:lnTo>
                <a:lnTo>
                  <a:pt x="3479507" y="4802712"/>
                </a:lnTo>
                <a:lnTo>
                  <a:pt x="3480695" y="4813049"/>
                </a:lnTo>
                <a:lnTo>
                  <a:pt x="3482902" y="4816057"/>
                </a:lnTo>
                <a:cubicBezTo>
                  <a:pt x="3484247" y="4819259"/>
                  <a:pt x="3484834" y="4823783"/>
                  <a:pt x="3483703" y="4831270"/>
                </a:cubicBezTo>
                <a:lnTo>
                  <a:pt x="3483090" y="4832984"/>
                </a:lnTo>
                <a:lnTo>
                  <a:pt x="3486378" y="4845654"/>
                </a:lnTo>
                <a:cubicBezTo>
                  <a:pt x="3487893" y="4849755"/>
                  <a:pt x="3489817" y="4853416"/>
                  <a:pt x="3492309" y="4856425"/>
                </a:cubicBezTo>
                <a:cubicBezTo>
                  <a:pt x="3479133" y="4898390"/>
                  <a:pt x="3491371" y="4939174"/>
                  <a:pt x="3489182" y="4985308"/>
                </a:cubicBezTo>
                <a:cubicBezTo>
                  <a:pt x="3492413" y="5037202"/>
                  <a:pt x="3496839" y="5073159"/>
                  <a:pt x="3498182" y="5107346"/>
                </a:cubicBezTo>
                <a:cubicBezTo>
                  <a:pt x="3500266" y="5123329"/>
                  <a:pt x="3506680" y="5240376"/>
                  <a:pt x="3499225" y="5231073"/>
                </a:cubicBezTo>
                <a:cubicBezTo>
                  <a:pt x="3515247" y="5280090"/>
                  <a:pt x="3497607" y="5309911"/>
                  <a:pt x="3504960" y="5364785"/>
                </a:cubicBezTo>
                <a:cubicBezTo>
                  <a:pt x="3487546" y="5393671"/>
                  <a:pt x="3503686" y="5378336"/>
                  <a:pt x="3500486" y="5409009"/>
                </a:cubicBezTo>
                <a:cubicBezTo>
                  <a:pt x="3516561" y="5401350"/>
                  <a:pt x="3491544" y="5446009"/>
                  <a:pt x="3509710" y="5448570"/>
                </a:cubicBezTo>
                <a:cubicBezTo>
                  <a:pt x="3508555" y="5454072"/>
                  <a:pt x="3506859" y="5459319"/>
                  <a:pt x="3505022" y="5464568"/>
                </a:cubicBezTo>
                <a:lnTo>
                  <a:pt x="3504070" y="5467320"/>
                </a:lnTo>
                <a:lnTo>
                  <a:pt x="3503399" y="5478483"/>
                </a:lnTo>
                <a:lnTo>
                  <a:pt x="3499281" y="5481443"/>
                </a:lnTo>
                <a:lnTo>
                  <a:pt x="3499047" y="5616712"/>
                </a:lnTo>
                <a:cubicBezTo>
                  <a:pt x="3502347" y="5628424"/>
                  <a:pt x="3503819" y="5666768"/>
                  <a:pt x="3498775" y="5675291"/>
                </a:cubicBezTo>
                <a:cubicBezTo>
                  <a:pt x="3497984" y="5683547"/>
                  <a:pt x="3500335" y="5692400"/>
                  <a:pt x="3494739" y="5697458"/>
                </a:cubicBezTo>
                <a:cubicBezTo>
                  <a:pt x="3492180" y="5715432"/>
                  <a:pt x="3486290" y="5756597"/>
                  <a:pt x="3483423" y="5783137"/>
                </a:cubicBezTo>
                <a:cubicBezTo>
                  <a:pt x="3491452" y="5796973"/>
                  <a:pt x="3477643" y="5819988"/>
                  <a:pt x="3477532" y="5856699"/>
                </a:cubicBezTo>
                <a:cubicBezTo>
                  <a:pt x="3486776" y="5871818"/>
                  <a:pt x="3477340" y="5881447"/>
                  <a:pt x="3490032" y="5910638"/>
                </a:cubicBezTo>
                <a:cubicBezTo>
                  <a:pt x="3488930" y="5911913"/>
                  <a:pt x="3487924" y="5913488"/>
                  <a:pt x="3487046" y="5915313"/>
                </a:cubicBezTo>
                <a:cubicBezTo>
                  <a:pt x="3481941" y="5925917"/>
                  <a:pt x="3482137" y="5942505"/>
                  <a:pt x="3487484" y="5952365"/>
                </a:cubicBezTo>
                <a:cubicBezTo>
                  <a:pt x="3504666" y="5999029"/>
                  <a:pt x="3505019" y="6042078"/>
                  <a:pt x="3509266" y="6082373"/>
                </a:cubicBezTo>
                <a:cubicBezTo>
                  <a:pt x="3512265" y="6128005"/>
                  <a:pt x="3492950" y="6098121"/>
                  <a:pt x="3509564" y="6154771"/>
                </a:cubicBezTo>
                <a:cubicBezTo>
                  <a:pt x="3503223" y="6161045"/>
                  <a:pt x="3503062" y="6168289"/>
                  <a:pt x="3506404" y="6180433"/>
                </a:cubicBezTo>
                <a:cubicBezTo>
                  <a:pt x="3507378" y="6202614"/>
                  <a:pt x="3491084" y="6201180"/>
                  <a:pt x="3501312" y="6223427"/>
                </a:cubicBezTo>
                <a:cubicBezTo>
                  <a:pt x="3492497" y="6219559"/>
                  <a:pt x="3498753" y="6265580"/>
                  <a:pt x="3489469" y="6255476"/>
                </a:cubicBezTo>
                <a:cubicBezTo>
                  <a:pt x="3481791" y="6270065"/>
                  <a:pt x="3495037" y="6276996"/>
                  <a:pt x="3488398" y="6291462"/>
                </a:cubicBezTo>
                <a:cubicBezTo>
                  <a:pt x="3487099" y="6307679"/>
                  <a:pt x="3497555" y="6282019"/>
                  <a:pt x="3498547" y="6299935"/>
                </a:cubicBezTo>
                <a:cubicBezTo>
                  <a:pt x="3498173" y="6321676"/>
                  <a:pt x="3514193" y="6321381"/>
                  <a:pt x="3494028" y="6338390"/>
                </a:cubicBezTo>
                <a:lnTo>
                  <a:pt x="3486030" y="6396716"/>
                </a:lnTo>
                <a:cubicBezTo>
                  <a:pt x="3491309" y="6409668"/>
                  <a:pt x="3488928" y="6420134"/>
                  <a:pt x="3484103" y="6430386"/>
                </a:cubicBezTo>
                <a:cubicBezTo>
                  <a:pt x="3485763" y="6460632"/>
                  <a:pt x="3478568" y="6488285"/>
                  <a:pt x="3475922" y="6522318"/>
                </a:cubicBezTo>
                <a:cubicBezTo>
                  <a:pt x="3482128" y="6559051"/>
                  <a:pt x="3468277" y="6578006"/>
                  <a:pt x="3465506" y="6614374"/>
                </a:cubicBezTo>
                <a:cubicBezTo>
                  <a:pt x="3478925" y="6650248"/>
                  <a:pt x="3446064" y="6638174"/>
                  <a:pt x="3446789" y="6668768"/>
                </a:cubicBezTo>
                <a:cubicBezTo>
                  <a:pt x="3458869" y="6718505"/>
                  <a:pt x="3435878" y="6667592"/>
                  <a:pt x="3439582" y="6744454"/>
                </a:cubicBezTo>
                <a:cubicBezTo>
                  <a:pt x="3441631" y="6748797"/>
                  <a:pt x="3439393" y="6758101"/>
                  <a:pt x="3436538" y="6757102"/>
                </a:cubicBezTo>
                <a:cubicBezTo>
                  <a:pt x="3437461" y="6773941"/>
                  <a:pt x="3420846" y="6822488"/>
                  <a:pt x="3424061" y="6846522"/>
                </a:cubicBezTo>
                <a:lnTo>
                  <a:pt x="3423032" y="6858000"/>
                </a:lnTo>
                <a:lnTo>
                  <a:pt x="0" y="6858000"/>
                </a:lnTo>
                <a:close/>
              </a:path>
            </a:pathLst>
          </a:custGeom>
        </p:spPr>
      </p:pic>
      <p:sp>
        <p:nvSpPr>
          <p:cNvPr id="3" name="Content Placeholder 2">
            <a:extLst>
              <a:ext uri="{FF2B5EF4-FFF2-40B4-BE49-F238E27FC236}">
                <a16:creationId xmlns:a16="http://schemas.microsoft.com/office/drawing/2014/main" id="{EFB8D997-C1B3-F4E7-C869-2CB956DD0FDF}"/>
              </a:ext>
            </a:extLst>
          </p:cNvPr>
          <p:cNvSpPr>
            <a:spLocks noGrp="1"/>
          </p:cNvSpPr>
          <p:nvPr>
            <p:ph idx="1"/>
          </p:nvPr>
        </p:nvSpPr>
        <p:spPr>
          <a:xfrm>
            <a:off x="4572001" y="2201958"/>
            <a:ext cx="6781800" cy="3900730"/>
          </a:xfrm>
        </p:spPr>
        <p:txBody>
          <a:bodyPr anchor="t">
            <a:normAutofit/>
          </a:bodyPr>
          <a:lstStyle/>
          <a:p>
            <a:pPr marL="0" indent="0">
              <a:buNone/>
            </a:pPr>
            <a:r>
              <a:rPr lang="en-US" sz="2400" dirty="0"/>
              <a:t>By filing the ORSAA – early, and each year you attend college – you can gain access to financial aid through the state of Oregon such as the Oregon Opportunity Grant, Oregon Promise Grant*, and OSAC Scholarships.* You must meet eligibility criteria for each program. Financial aid helps you to meet the costs of attending college. </a:t>
            </a:r>
          </a:p>
          <a:p>
            <a:pPr marL="0" indent="0">
              <a:buNone/>
            </a:pPr>
            <a:endParaRPr lang="en-US" sz="2400" i="1" dirty="0"/>
          </a:p>
          <a:p>
            <a:pPr marL="0" indent="0">
              <a:buNone/>
            </a:pPr>
            <a:r>
              <a:rPr lang="en-US" sz="2400" i="1" dirty="0"/>
              <a:t>*You must complete additional applications for these opportunities, by the deadline.</a:t>
            </a:r>
          </a:p>
        </p:txBody>
      </p:sp>
      <p:pic>
        <p:nvPicPr>
          <p:cNvPr id="4" name="Picture 2" descr="Pacific NW Federal Credit Union">
            <a:extLst>
              <a:ext uri="{FF2B5EF4-FFF2-40B4-BE49-F238E27FC236}">
                <a16:creationId xmlns:a16="http://schemas.microsoft.com/office/drawing/2014/main" id="{57FDAD67-D2C8-3DA8-B399-13BBDADD480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9663" y="6325158"/>
            <a:ext cx="1529548" cy="365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109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9A36457-A5F4-4103-A443-02581C0918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C5FB7E8-B636-40FA-BE8D-48145C0F5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12192000" cy="2295238"/>
          </a:xfrm>
          <a:custGeom>
            <a:avLst/>
            <a:gdLst>
              <a:gd name="connsiteX0" fmla="*/ 12160143 w 12192000"/>
              <a:gd name="connsiteY0" fmla="*/ 831692 h 2079137"/>
              <a:gd name="connsiteX1" fmla="*/ 12159112 w 12192000"/>
              <a:gd name="connsiteY1" fmla="*/ 833361 h 2079137"/>
              <a:gd name="connsiteX2" fmla="*/ 12158912 w 12192000"/>
              <a:gd name="connsiteY2" fmla="*/ 832430 h 2079137"/>
              <a:gd name="connsiteX3" fmla="*/ 0 w 12192000"/>
              <a:gd name="connsiteY3" fmla="*/ 0 h 2079137"/>
              <a:gd name="connsiteX4" fmla="*/ 12192000 w 12192000"/>
              <a:gd name="connsiteY4" fmla="*/ 0 h 2079137"/>
              <a:gd name="connsiteX5" fmla="*/ 12192000 w 12192000"/>
              <a:gd name="connsiteY5" fmla="*/ 558063 h 2079137"/>
              <a:gd name="connsiteX6" fmla="*/ 12189259 w 12192000"/>
              <a:gd name="connsiteY6" fmla="*/ 810508 h 2079137"/>
              <a:gd name="connsiteX7" fmla="*/ 12170847 w 12192000"/>
              <a:gd name="connsiteY7" fmla="*/ 825280 h 2079137"/>
              <a:gd name="connsiteX8" fmla="*/ 12160143 w 12192000"/>
              <a:gd name="connsiteY8" fmla="*/ 831692 h 2079137"/>
              <a:gd name="connsiteX9" fmla="*/ 12163806 w 12192000"/>
              <a:gd name="connsiteY9" fmla="*/ 825759 h 2079137"/>
              <a:gd name="connsiteX10" fmla="*/ 12056557 w 12192000"/>
              <a:gd name="connsiteY10" fmla="*/ 810176 h 2079137"/>
              <a:gd name="connsiteX11" fmla="*/ 11900316 w 12192000"/>
              <a:gd name="connsiteY11" fmla="*/ 789618 h 2079137"/>
              <a:gd name="connsiteX12" fmla="*/ 11791206 w 12192000"/>
              <a:gd name="connsiteY12" fmla="*/ 824176 h 2079137"/>
              <a:gd name="connsiteX13" fmla="*/ 11659257 w 12192000"/>
              <a:gd name="connsiteY13" fmla="*/ 800841 h 2079137"/>
              <a:gd name="connsiteX14" fmla="*/ 11569789 w 12192000"/>
              <a:gd name="connsiteY14" fmla="*/ 797135 h 2079137"/>
              <a:gd name="connsiteX15" fmla="*/ 11367885 w 12192000"/>
              <a:gd name="connsiteY15" fmla="*/ 791985 h 2079137"/>
              <a:gd name="connsiteX16" fmla="*/ 11174663 w 12192000"/>
              <a:gd name="connsiteY16" fmla="*/ 788721 h 2079137"/>
              <a:gd name="connsiteX17" fmla="*/ 11068220 w 12192000"/>
              <a:gd name="connsiteY17" fmla="*/ 786994 h 2079137"/>
              <a:gd name="connsiteX18" fmla="*/ 10893266 w 12192000"/>
              <a:gd name="connsiteY18" fmla="*/ 794013 h 2079137"/>
              <a:gd name="connsiteX19" fmla="*/ 10844025 w 12192000"/>
              <a:gd name="connsiteY19" fmla="*/ 789857 h 2079137"/>
              <a:gd name="connsiteX20" fmla="*/ 10814353 w 12192000"/>
              <a:gd name="connsiteY20" fmla="*/ 789010 h 2079137"/>
              <a:gd name="connsiteX21" fmla="*/ 10748393 w 12192000"/>
              <a:gd name="connsiteY21" fmla="*/ 806738 h 2079137"/>
              <a:gd name="connsiteX22" fmla="*/ 10468256 w 12192000"/>
              <a:gd name="connsiteY22" fmla="*/ 778733 h 2079137"/>
              <a:gd name="connsiteX23" fmla="*/ 10256131 w 12192000"/>
              <a:gd name="connsiteY23" fmla="*/ 788332 h 2079137"/>
              <a:gd name="connsiteX24" fmla="*/ 10177442 w 12192000"/>
              <a:gd name="connsiteY24" fmla="*/ 777371 h 2079137"/>
              <a:gd name="connsiteX25" fmla="*/ 10006086 w 12192000"/>
              <a:gd name="connsiteY25" fmla="*/ 792651 h 2079137"/>
              <a:gd name="connsiteX26" fmla="*/ 9952382 w 12192000"/>
              <a:gd name="connsiteY26" fmla="*/ 815411 h 2079137"/>
              <a:gd name="connsiteX27" fmla="*/ 9926457 w 12192000"/>
              <a:gd name="connsiteY27" fmla="*/ 827295 h 2079137"/>
              <a:gd name="connsiteX28" fmla="*/ 9843405 w 12192000"/>
              <a:gd name="connsiteY28" fmla="*/ 867046 h 2079137"/>
              <a:gd name="connsiteX29" fmla="*/ 9830866 w 12192000"/>
              <a:gd name="connsiteY29" fmla="*/ 875047 h 2079137"/>
              <a:gd name="connsiteX30" fmla="*/ 9801807 w 12192000"/>
              <a:gd name="connsiteY30" fmla="*/ 872272 h 2079137"/>
              <a:gd name="connsiteX31" fmla="*/ 9785653 w 12192000"/>
              <a:gd name="connsiteY31" fmla="*/ 861743 h 2079137"/>
              <a:gd name="connsiteX32" fmla="*/ 9781177 w 12192000"/>
              <a:gd name="connsiteY32" fmla="*/ 864820 h 2079137"/>
              <a:gd name="connsiteX33" fmla="*/ 9768640 w 12192000"/>
              <a:gd name="connsiteY33" fmla="*/ 869379 h 2079137"/>
              <a:gd name="connsiteX34" fmla="*/ 9712211 w 12192000"/>
              <a:gd name="connsiteY34" fmla="*/ 900283 h 2079137"/>
              <a:gd name="connsiteX35" fmla="*/ 9689465 w 12192000"/>
              <a:gd name="connsiteY35" fmla="*/ 899268 h 2079137"/>
              <a:gd name="connsiteX36" fmla="*/ 9600339 w 12192000"/>
              <a:gd name="connsiteY36" fmla="*/ 922112 h 2079137"/>
              <a:gd name="connsiteX37" fmla="*/ 9582850 w 12192000"/>
              <a:gd name="connsiteY37" fmla="*/ 925510 h 2079137"/>
              <a:gd name="connsiteX38" fmla="*/ 9549638 w 12192000"/>
              <a:gd name="connsiteY38" fmla="*/ 940845 h 2079137"/>
              <a:gd name="connsiteX39" fmla="*/ 9539471 w 12192000"/>
              <a:gd name="connsiteY39" fmla="*/ 941799 h 2079137"/>
              <a:gd name="connsiteX40" fmla="*/ 9505592 w 12192000"/>
              <a:gd name="connsiteY40" fmla="*/ 955533 h 2079137"/>
              <a:gd name="connsiteX41" fmla="*/ 9432569 w 12192000"/>
              <a:gd name="connsiteY41" fmla="*/ 985377 h 2079137"/>
              <a:gd name="connsiteX42" fmla="*/ 9414216 w 12192000"/>
              <a:gd name="connsiteY42" fmla="*/ 992655 h 2079137"/>
              <a:gd name="connsiteX43" fmla="*/ 9397106 w 12192000"/>
              <a:gd name="connsiteY43" fmla="*/ 992980 h 2079137"/>
              <a:gd name="connsiteX44" fmla="*/ 9305108 w 12192000"/>
              <a:gd name="connsiteY44" fmla="*/ 1007767 h 2079137"/>
              <a:gd name="connsiteX45" fmla="*/ 9282434 w 12192000"/>
              <a:gd name="connsiteY45" fmla="*/ 1007523 h 2079137"/>
              <a:gd name="connsiteX46" fmla="*/ 9271941 w 12192000"/>
              <a:gd name="connsiteY46" fmla="*/ 1002839 h 2079137"/>
              <a:gd name="connsiteX47" fmla="*/ 9238227 w 12192000"/>
              <a:gd name="connsiteY47" fmla="*/ 1017668 h 2079137"/>
              <a:gd name="connsiteX48" fmla="*/ 9184265 w 12192000"/>
              <a:gd name="connsiteY48" fmla="*/ 1031275 h 2079137"/>
              <a:gd name="connsiteX49" fmla="*/ 9159000 w 12192000"/>
              <a:gd name="connsiteY49" fmla="*/ 1039569 h 2079137"/>
              <a:gd name="connsiteX50" fmla="*/ 9137031 w 12192000"/>
              <a:gd name="connsiteY50" fmla="*/ 1038699 h 2079137"/>
              <a:gd name="connsiteX51" fmla="*/ 9015702 w 12192000"/>
              <a:gd name="connsiteY51" fmla="*/ 1051400 h 2079137"/>
              <a:gd name="connsiteX52" fmla="*/ 8971403 w 12192000"/>
              <a:gd name="connsiteY52" fmla="*/ 1040542 h 2079137"/>
              <a:gd name="connsiteX53" fmla="*/ 8961826 w 12192000"/>
              <a:gd name="connsiteY53" fmla="*/ 1045364 h 2079137"/>
              <a:gd name="connsiteX54" fmla="*/ 8888623 w 12192000"/>
              <a:gd name="connsiteY54" fmla="*/ 1053908 h 2079137"/>
              <a:gd name="connsiteX55" fmla="*/ 8841066 w 12192000"/>
              <a:gd name="connsiteY55" fmla="*/ 1060421 h 2079137"/>
              <a:gd name="connsiteX56" fmla="*/ 8752342 w 12192000"/>
              <a:gd name="connsiteY56" fmla="*/ 1080646 h 2079137"/>
              <a:gd name="connsiteX57" fmla="*/ 8699139 w 12192000"/>
              <a:gd name="connsiteY57" fmla="*/ 1087885 h 2079137"/>
              <a:gd name="connsiteX58" fmla="*/ 8667273 w 12192000"/>
              <a:gd name="connsiteY58" fmla="*/ 1092062 h 2079137"/>
              <a:gd name="connsiteX59" fmla="*/ 8586064 w 12192000"/>
              <a:gd name="connsiteY59" fmla="*/ 1114603 h 2079137"/>
              <a:gd name="connsiteX60" fmla="*/ 8460312 w 12192000"/>
              <a:gd name="connsiteY60" fmla="*/ 1179878 h 2079137"/>
              <a:gd name="connsiteX61" fmla="*/ 8419023 w 12192000"/>
              <a:gd name="connsiteY61" fmla="*/ 1191748 h 2079137"/>
              <a:gd name="connsiteX62" fmla="*/ 8410939 w 12192000"/>
              <a:gd name="connsiteY62" fmla="*/ 1189696 h 2079137"/>
              <a:gd name="connsiteX63" fmla="*/ 8362040 w 12192000"/>
              <a:gd name="connsiteY63" fmla="*/ 1220820 h 2079137"/>
              <a:gd name="connsiteX64" fmla="*/ 8273677 w 12192000"/>
              <a:gd name="connsiteY64" fmla="*/ 1236495 h 2079137"/>
              <a:gd name="connsiteX65" fmla="*/ 8204283 w 12192000"/>
              <a:gd name="connsiteY65" fmla="*/ 1243537 h 2079137"/>
              <a:gd name="connsiteX66" fmla="*/ 8166550 w 12192000"/>
              <a:gd name="connsiteY66" fmla="*/ 1249551 h 2079137"/>
              <a:gd name="connsiteX67" fmla="*/ 8137785 w 12192000"/>
              <a:gd name="connsiteY67" fmla="*/ 1251636 h 2079137"/>
              <a:gd name="connsiteX68" fmla="*/ 8071596 w 12192000"/>
              <a:gd name="connsiteY68" fmla="*/ 1269274 h 2079137"/>
              <a:gd name="connsiteX69" fmla="*/ 7964816 w 12192000"/>
              <a:gd name="connsiteY69" fmla="*/ 1303668 h 2079137"/>
              <a:gd name="connsiteX70" fmla="*/ 7941495 w 12192000"/>
              <a:gd name="connsiteY70" fmla="*/ 1309821 h 2079137"/>
              <a:gd name="connsiteX71" fmla="*/ 7919123 w 12192000"/>
              <a:gd name="connsiteY71" fmla="*/ 1310466 h 2079137"/>
              <a:gd name="connsiteX72" fmla="*/ 7911902 w 12192000"/>
              <a:gd name="connsiteY72" fmla="*/ 1306569 h 2079137"/>
              <a:gd name="connsiteX73" fmla="*/ 7898703 w 12192000"/>
              <a:gd name="connsiteY73" fmla="*/ 1309208 h 2079137"/>
              <a:gd name="connsiteX74" fmla="*/ 7894703 w 12192000"/>
              <a:gd name="connsiteY74" fmla="*/ 1308939 h 2079137"/>
              <a:gd name="connsiteX75" fmla="*/ 7872267 w 12192000"/>
              <a:gd name="connsiteY75" fmla="*/ 1308370 h 2079137"/>
              <a:gd name="connsiteX76" fmla="*/ 7836454 w 12192000"/>
              <a:gd name="connsiteY76" fmla="*/ 1331265 h 2079137"/>
              <a:gd name="connsiteX77" fmla="*/ 7782451 w 12192000"/>
              <a:gd name="connsiteY77" fmla="*/ 1339601 h 2079137"/>
              <a:gd name="connsiteX78" fmla="*/ 7542969 w 12192000"/>
              <a:gd name="connsiteY78" fmla="*/ 1372495 h 2079137"/>
              <a:gd name="connsiteX79" fmla="*/ 7476832 w 12192000"/>
              <a:gd name="connsiteY79" fmla="*/ 1431655 h 2079137"/>
              <a:gd name="connsiteX80" fmla="*/ 7370237 w 12192000"/>
              <a:gd name="connsiteY80" fmla="*/ 1474339 h 2079137"/>
              <a:gd name="connsiteX81" fmla="*/ 7222223 w 12192000"/>
              <a:gd name="connsiteY81" fmla="*/ 1510199 h 2079137"/>
              <a:gd name="connsiteX82" fmla="*/ 7215703 w 12192000"/>
              <a:gd name="connsiteY82" fmla="*/ 1520424 h 2079137"/>
              <a:gd name="connsiteX83" fmla="*/ 7204548 w 12192000"/>
              <a:gd name="connsiteY83" fmla="*/ 1528145 h 2079137"/>
              <a:gd name="connsiteX84" fmla="*/ 7202038 w 12192000"/>
              <a:gd name="connsiteY84" fmla="*/ 1527954 h 2079137"/>
              <a:gd name="connsiteX85" fmla="*/ 7173860 w 12192000"/>
              <a:gd name="connsiteY85" fmla="*/ 1541605 h 2079137"/>
              <a:gd name="connsiteX86" fmla="*/ 7155079 w 12192000"/>
              <a:gd name="connsiteY86" fmla="*/ 1552495 h 2079137"/>
              <a:gd name="connsiteX87" fmla="*/ 7149757 w 12192000"/>
              <a:gd name="connsiteY87" fmla="*/ 1552732 h 2079137"/>
              <a:gd name="connsiteX88" fmla="*/ 7104804 w 12192000"/>
              <a:gd name="connsiteY88" fmla="*/ 1565792 h 2079137"/>
              <a:gd name="connsiteX89" fmla="*/ 7082824 w 12192000"/>
              <a:gd name="connsiteY89" fmla="*/ 1567947 h 2079137"/>
              <a:gd name="connsiteX90" fmla="*/ 7021520 w 12192000"/>
              <a:gd name="connsiteY90" fmla="*/ 1562334 h 2079137"/>
              <a:gd name="connsiteX91" fmla="*/ 6988956 w 12192000"/>
              <a:gd name="connsiteY91" fmla="*/ 1576442 h 2079137"/>
              <a:gd name="connsiteX92" fmla="*/ 6981922 w 12192000"/>
              <a:gd name="connsiteY92" fmla="*/ 1578821 h 2079137"/>
              <a:gd name="connsiteX93" fmla="*/ 6981583 w 12192000"/>
              <a:gd name="connsiteY93" fmla="*/ 1578678 h 2079137"/>
              <a:gd name="connsiteX94" fmla="*/ 6973762 w 12192000"/>
              <a:gd name="connsiteY94" fmla="*/ 1580811 h 2079137"/>
              <a:gd name="connsiteX95" fmla="*/ 6969093 w 12192000"/>
              <a:gd name="connsiteY95" fmla="*/ 1583157 h 2079137"/>
              <a:gd name="connsiteX96" fmla="*/ 6890037 w 12192000"/>
              <a:gd name="connsiteY96" fmla="*/ 1575825 h 2079137"/>
              <a:gd name="connsiteX97" fmla="*/ 6785054 w 12192000"/>
              <a:gd name="connsiteY97" fmla="*/ 1582200 h 2079137"/>
              <a:gd name="connsiteX98" fmla="*/ 6681692 w 12192000"/>
              <a:gd name="connsiteY98" fmla="*/ 1591296 h 2079137"/>
              <a:gd name="connsiteX99" fmla="*/ 6644556 w 12192000"/>
              <a:gd name="connsiteY99" fmla="*/ 1595940 h 2079137"/>
              <a:gd name="connsiteX100" fmla="*/ 6577106 w 12192000"/>
              <a:gd name="connsiteY100" fmla="*/ 1598261 h 2079137"/>
              <a:gd name="connsiteX101" fmla="*/ 6544183 w 12192000"/>
              <a:gd name="connsiteY101" fmla="*/ 1596149 h 2079137"/>
              <a:gd name="connsiteX102" fmla="*/ 6540921 w 12192000"/>
              <a:gd name="connsiteY102" fmla="*/ 1593857 h 2079137"/>
              <a:gd name="connsiteX103" fmla="*/ 6535046 w 12192000"/>
              <a:gd name="connsiteY103" fmla="*/ 1593283 h 2079137"/>
              <a:gd name="connsiteX104" fmla="*/ 6519853 w 12192000"/>
              <a:gd name="connsiteY104" fmla="*/ 1595771 h 2079137"/>
              <a:gd name="connsiteX105" fmla="*/ 6514280 w 12192000"/>
              <a:gd name="connsiteY105" fmla="*/ 1597376 h 2079137"/>
              <a:gd name="connsiteX106" fmla="*/ 6505824 w 12192000"/>
              <a:gd name="connsiteY106" fmla="*/ 1598298 h 2079137"/>
              <a:gd name="connsiteX107" fmla="*/ 6505573 w 12192000"/>
              <a:gd name="connsiteY107" fmla="*/ 1598109 h 2079137"/>
              <a:gd name="connsiteX108" fmla="*/ 6497741 w 12192000"/>
              <a:gd name="connsiteY108" fmla="*/ 1599392 h 2079137"/>
              <a:gd name="connsiteX109" fmla="*/ 6459992 w 12192000"/>
              <a:gd name="connsiteY109" fmla="*/ 1608358 h 2079137"/>
              <a:gd name="connsiteX110" fmla="*/ 6404572 w 12192000"/>
              <a:gd name="connsiteY110" fmla="*/ 1593771 h 2079137"/>
              <a:gd name="connsiteX111" fmla="*/ 6382671 w 12192000"/>
              <a:gd name="connsiteY111" fmla="*/ 1592612 h 2079137"/>
              <a:gd name="connsiteX112" fmla="*/ 6369843 w 12192000"/>
              <a:gd name="connsiteY112" fmla="*/ 1590015 h 2079137"/>
              <a:gd name="connsiteX113" fmla="*/ 6269740 w 12192000"/>
              <a:gd name="connsiteY113" fmla="*/ 1614633 h 2079137"/>
              <a:gd name="connsiteX114" fmla="*/ 6255405 w 12192000"/>
              <a:gd name="connsiteY114" fmla="*/ 1620529 h 2079137"/>
              <a:gd name="connsiteX115" fmla="*/ 6244248 w 12192000"/>
              <a:gd name="connsiteY115" fmla="*/ 1629561 h 2079137"/>
              <a:gd name="connsiteX116" fmla="*/ 6086396 w 12192000"/>
              <a:gd name="connsiteY116" fmla="*/ 1642666 h 2079137"/>
              <a:gd name="connsiteX117" fmla="*/ 5867429 w 12192000"/>
              <a:gd name="connsiteY117" fmla="*/ 1695554 h 2079137"/>
              <a:gd name="connsiteX118" fmla="*/ 5772864 w 12192000"/>
              <a:gd name="connsiteY118" fmla="*/ 1689002 h 2079137"/>
              <a:gd name="connsiteX119" fmla="*/ 5629833 w 12192000"/>
              <a:gd name="connsiteY119" fmla="*/ 1713273 h 2079137"/>
              <a:gd name="connsiteX120" fmla="*/ 5504771 w 12192000"/>
              <a:gd name="connsiteY120" fmla="*/ 1725744 h 2079137"/>
              <a:gd name="connsiteX121" fmla="*/ 5490967 w 12192000"/>
              <a:gd name="connsiteY121" fmla="*/ 1726367 h 2079137"/>
              <a:gd name="connsiteX122" fmla="*/ 5486015 w 12192000"/>
              <a:gd name="connsiteY122" fmla="*/ 1721481 h 2079137"/>
              <a:gd name="connsiteX123" fmla="*/ 5439364 w 12192000"/>
              <a:gd name="connsiteY123" fmla="*/ 1721349 h 2079137"/>
              <a:gd name="connsiteX124" fmla="*/ 5350025 w 12192000"/>
              <a:gd name="connsiteY124" fmla="*/ 1729885 h 2079137"/>
              <a:gd name="connsiteX125" fmla="*/ 5336104 w 12192000"/>
              <a:gd name="connsiteY125" fmla="*/ 1734377 h 2079137"/>
              <a:gd name="connsiteX126" fmla="*/ 5245234 w 12192000"/>
              <a:gd name="connsiteY126" fmla="*/ 1738520 h 2079137"/>
              <a:gd name="connsiteX127" fmla="*/ 5182955 w 12192000"/>
              <a:gd name="connsiteY127" fmla="*/ 1744622 h 2079137"/>
              <a:gd name="connsiteX128" fmla="*/ 5169506 w 12192000"/>
              <a:gd name="connsiteY128" fmla="*/ 1748993 h 2079137"/>
              <a:gd name="connsiteX129" fmla="*/ 5154299 w 12192000"/>
              <a:gd name="connsiteY129" fmla="*/ 1744080 h 2079137"/>
              <a:gd name="connsiteX130" fmla="*/ 5149917 w 12192000"/>
              <a:gd name="connsiteY130" fmla="*/ 1739727 h 2079137"/>
              <a:gd name="connsiteX131" fmla="*/ 5100319 w 12192000"/>
              <a:gd name="connsiteY131" fmla="*/ 1745797 h 2079137"/>
              <a:gd name="connsiteX132" fmla="*/ 5094361 w 12192000"/>
              <a:gd name="connsiteY132" fmla="*/ 1745767 h 2079137"/>
              <a:gd name="connsiteX133" fmla="*/ 5053410 w 12192000"/>
              <a:gd name="connsiteY133" fmla="*/ 1742790 h 2079137"/>
              <a:gd name="connsiteX134" fmla="*/ 4992711 w 12192000"/>
              <a:gd name="connsiteY134" fmla="*/ 1734075 h 2079137"/>
              <a:gd name="connsiteX135" fmla="*/ 4930098 w 12192000"/>
              <a:gd name="connsiteY135" fmla="*/ 1717312 h 2079137"/>
              <a:gd name="connsiteX136" fmla="*/ 4893834 w 12192000"/>
              <a:gd name="connsiteY136" fmla="*/ 1710028 h 2079137"/>
              <a:gd name="connsiteX137" fmla="*/ 4868730 w 12192000"/>
              <a:gd name="connsiteY137" fmla="*/ 1702384 h 2079137"/>
              <a:gd name="connsiteX138" fmla="*/ 4797925 w 12192000"/>
              <a:gd name="connsiteY138" fmla="*/ 1695535 h 2079137"/>
              <a:gd name="connsiteX139" fmla="*/ 4677670 w 12192000"/>
              <a:gd name="connsiteY139" fmla="*/ 1689453 h 2079137"/>
              <a:gd name="connsiteX140" fmla="*/ 4634248 w 12192000"/>
              <a:gd name="connsiteY140" fmla="*/ 1680227 h 2079137"/>
              <a:gd name="connsiteX141" fmla="*/ 4632434 w 12192000"/>
              <a:gd name="connsiteY141" fmla="*/ 1674607 h 2079137"/>
              <a:gd name="connsiteX142" fmla="*/ 4619204 w 12192000"/>
              <a:gd name="connsiteY142" fmla="*/ 1672507 h 2079137"/>
              <a:gd name="connsiteX143" fmla="*/ 4616283 w 12192000"/>
              <a:gd name="connsiteY143" fmla="*/ 1670977 h 2079137"/>
              <a:gd name="connsiteX144" fmla="*/ 4598926 w 12192000"/>
              <a:gd name="connsiteY144" fmla="*/ 1663178 h 2079137"/>
              <a:gd name="connsiteX145" fmla="*/ 4547069 w 12192000"/>
              <a:gd name="connsiteY145" fmla="*/ 1670642 h 2079137"/>
              <a:gd name="connsiteX146" fmla="*/ 4523516 w 12192000"/>
              <a:gd name="connsiteY146" fmla="*/ 1669785 h 2079137"/>
              <a:gd name="connsiteX147" fmla="*/ 4500586 w 12192000"/>
              <a:gd name="connsiteY147" fmla="*/ 1675912 h 2079137"/>
              <a:gd name="connsiteX148" fmla="*/ 4488196 w 12192000"/>
              <a:gd name="connsiteY148" fmla="*/ 1683463 h 2079137"/>
              <a:gd name="connsiteX149" fmla="*/ 4445463 w 12192000"/>
              <a:gd name="connsiteY149" fmla="*/ 1695634 h 2079137"/>
              <a:gd name="connsiteX150" fmla="*/ 4446550 w 12192000"/>
              <a:gd name="connsiteY150" fmla="*/ 1680538 h 2079137"/>
              <a:gd name="connsiteX151" fmla="*/ 4365375 w 12192000"/>
              <a:gd name="connsiteY151" fmla="*/ 1697935 h 2079137"/>
              <a:gd name="connsiteX152" fmla="*/ 4305123 w 12192000"/>
              <a:gd name="connsiteY152" fmla="*/ 1714185 h 2079137"/>
              <a:gd name="connsiteX153" fmla="*/ 4292665 w 12192000"/>
              <a:gd name="connsiteY153" fmla="*/ 1720703 h 2079137"/>
              <a:gd name="connsiteX154" fmla="*/ 4276789 w 12192000"/>
              <a:gd name="connsiteY154" fmla="*/ 1718367 h 2079137"/>
              <a:gd name="connsiteX155" fmla="*/ 4271683 w 12192000"/>
              <a:gd name="connsiteY155" fmla="*/ 1714801 h 2079137"/>
              <a:gd name="connsiteX156" fmla="*/ 4223918 w 12192000"/>
              <a:gd name="connsiteY156" fmla="*/ 1728936 h 2079137"/>
              <a:gd name="connsiteX157" fmla="*/ 4218039 w 12192000"/>
              <a:gd name="connsiteY157" fmla="*/ 1729885 h 2079137"/>
              <a:gd name="connsiteX158" fmla="*/ 4177153 w 12192000"/>
              <a:gd name="connsiteY158" fmla="*/ 1733691 h 2079137"/>
              <a:gd name="connsiteX159" fmla="*/ 4051032 w 12192000"/>
              <a:gd name="connsiteY159" fmla="*/ 1728886 h 2079137"/>
              <a:gd name="connsiteX160" fmla="*/ 4013978 w 12192000"/>
              <a:gd name="connsiteY160" fmla="*/ 1727679 h 2079137"/>
              <a:gd name="connsiteX161" fmla="*/ 3987857 w 12192000"/>
              <a:gd name="connsiteY161" fmla="*/ 1724282 h 2079137"/>
              <a:gd name="connsiteX162" fmla="*/ 3916852 w 12192000"/>
              <a:gd name="connsiteY162" fmla="*/ 1729184 h 2079137"/>
              <a:gd name="connsiteX163" fmla="*/ 3797263 w 12192000"/>
              <a:gd name="connsiteY163" fmla="*/ 1742976 h 2079137"/>
              <a:gd name="connsiteX164" fmla="*/ 3752806 w 12192000"/>
              <a:gd name="connsiteY164" fmla="*/ 1741033 h 2079137"/>
              <a:gd name="connsiteX165" fmla="*/ 3749997 w 12192000"/>
              <a:gd name="connsiteY165" fmla="*/ 1735799 h 2079137"/>
              <a:gd name="connsiteX166" fmla="*/ 3736582 w 12192000"/>
              <a:gd name="connsiteY166" fmla="*/ 1735907 h 2079137"/>
              <a:gd name="connsiteX167" fmla="*/ 3733428 w 12192000"/>
              <a:gd name="connsiteY167" fmla="*/ 1734881 h 2079137"/>
              <a:gd name="connsiteX168" fmla="*/ 3714911 w 12192000"/>
              <a:gd name="connsiteY168" fmla="*/ 1730056 h 2079137"/>
              <a:gd name="connsiteX169" fmla="*/ 3665172 w 12192000"/>
              <a:gd name="connsiteY169" fmla="*/ 1745936 h 2079137"/>
              <a:gd name="connsiteX170" fmla="*/ 3552006 w 12192000"/>
              <a:gd name="connsiteY170" fmla="*/ 1755220 h 2079137"/>
              <a:gd name="connsiteX171" fmla="*/ 3390301 w 12192000"/>
              <a:gd name="connsiteY171" fmla="*/ 1762546 h 2079137"/>
              <a:gd name="connsiteX172" fmla="*/ 3264312 w 12192000"/>
              <a:gd name="connsiteY172" fmla="*/ 1774620 h 2079137"/>
              <a:gd name="connsiteX173" fmla="*/ 3106901 w 12192000"/>
              <a:gd name="connsiteY173" fmla="*/ 1804264 h 2079137"/>
              <a:gd name="connsiteX174" fmla="*/ 2993303 w 12192000"/>
              <a:gd name="connsiteY174" fmla="*/ 1806542 h 2079137"/>
              <a:gd name="connsiteX175" fmla="*/ 2979115 w 12192000"/>
              <a:gd name="connsiteY175" fmla="*/ 1815432 h 2079137"/>
              <a:gd name="connsiteX176" fmla="*/ 2963118 w 12192000"/>
              <a:gd name="connsiteY176" fmla="*/ 1820962 h 2079137"/>
              <a:gd name="connsiteX177" fmla="*/ 2961156 w 12192000"/>
              <a:gd name="connsiteY177" fmla="*/ 1820297 h 2079137"/>
              <a:gd name="connsiteX178" fmla="*/ 2925719 w 12192000"/>
              <a:gd name="connsiteY178" fmla="*/ 1828468 h 2079137"/>
              <a:gd name="connsiteX179" fmla="*/ 2857951 w 12192000"/>
              <a:gd name="connsiteY179" fmla="*/ 1842496 h 2079137"/>
              <a:gd name="connsiteX180" fmla="*/ 2857427 w 12192000"/>
              <a:gd name="connsiteY180" fmla="*/ 1841591 h 2079137"/>
              <a:gd name="connsiteX181" fmla="*/ 2846731 w 12192000"/>
              <a:gd name="connsiteY181" fmla="*/ 1839316 h 2079137"/>
              <a:gd name="connsiteX182" fmla="*/ 2826290 w 12192000"/>
              <a:gd name="connsiteY182" fmla="*/ 1837274 h 2079137"/>
              <a:gd name="connsiteX183" fmla="*/ 2779146 w 12192000"/>
              <a:gd name="connsiteY183" fmla="*/ 1820071 h 2079137"/>
              <a:gd name="connsiteX184" fmla="*/ 2739608 w 12192000"/>
              <a:gd name="connsiteY184" fmla="*/ 1827861 h 2079137"/>
              <a:gd name="connsiteX185" fmla="*/ 2731631 w 12192000"/>
              <a:gd name="connsiteY185" fmla="*/ 1828881 h 2079137"/>
              <a:gd name="connsiteX186" fmla="*/ 2731464 w 12192000"/>
              <a:gd name="connsiteY186" fmla="*/ 1828677 h 2079137"/>
              <a:gd name="connsiteX187" fmla="*/ 2723037 w 12192000"/>
              <a:gd name="connsiteY187" fmla="*/ 1829303 h 2079137"/>
              <a:gd name="connsiteX188" fmla="*/ 2701616 w 12192000"/>
              <a:gd name="connsiteY188" fmla="*/ 1832725 h 2079137"/>
              <a:gd name="connsiteX189" fmla="*/ 2696239 w 12192000"/>
              <a:gd name="connsiteY189" fmla="*/ 1831904 h 2079137"/>
              <a:gd name="connsiteX190" fmla="*/ 2663445 w 12192000"/>
              <a:gd name="connsiteY190" fmla="*/ 1825958 h 2079137"/>
              <a:gd name="connsiteX191" fmla="*/ 2560925 w 12192000"/>
              <a:gd name="connsiteY191" fmla="*/ 1829094 h 2079137"/>
              <a:gd name="connsiteX192" fmla="*/ 2458739 w 12192000"/>
              <a:gd name="connsiteY192" fmla="*/ 1834479 h 2079137"/>
              <a:gd name="connsiteX193" fmla="*/ 2356074 w 12192000"/>
              <a:gd name="connsiteY193" fmla="*/ 1836991 h 2079137"/>
              <a:gd name="connsiteX194" fmla="*/ 2304241 w 12192000"/>
              <a:gd name="connsiteY194" fmla="*/ 1822021 h 2079137"/>
              <a:gd name="connsiteX195" fmla="*/ 2298362 w 12192000"/>
              <a:gd name="connsiteY195" fmla="*/ 1822125 h 2079137"/>
              <a:gd name="connsiteX196" fmla="*/ 2283527 w 12192000"/>
              <a:gd name="connsiteY196" fmla="*/ 1826361 h 2079137"/>
              <a:gd name="connsiteX197" fmla="*/ 2278150 w 12192000"/>
              <a:gd name="connsiteY197" fmla="*/ 1828604 h 2079137"/>
              <a:gd name="connsiteX198" fmla="*/ 2269853 w 12192000"/>
              <a:gd name="connsiteY198" fmla="*/ 1830502 h 2079137"/>
              <a:gd name="connsiteX199" fmla="*/ 2269585 w 12192000"/>
              <a:gd name="connsiteY199" fmla="*/ 1830341 h 2079137"/>
              <a:gd name="connsiteX200" fmla="*/ 2225332 w 12192000"/>
              <a:gd name="connsiteY200" fmla="*/ 1845825 h 2079137"/>
              <a:gd name="connsiteX201" fmla="*/ 2169048 w 12192000"/>
              <a:gd name="connsiteY201" fmla="*/ 1837658 h 2079137"/>
              <a:gd name="connsiteX202" fmla="*/ 2147231 w 12192000"/>
              <a:gd name="connsiteY202" fmla="*/ 1839027 h 2079137"/>
              <a:gd name="connsiteX203" fmla="*/ 2135241 w 12192000"/>
              <a:gd name="connsiteY203" fmla="*/ 1838652 h 2079137"/>
              <a:gd name="connsiteX204" fmla="*/ 2099215 w 12192000"/>
              <a:gd name="connsiteY204" fmla="*/ 1850768 h 2079137"/>
              <a:gd name="connsiteX205" fmla="*/ 2094046 w 12192000"/>
              <a:gd name="connsiteY205" fmla="*/ 1850806 h 2079137"/>
              <a:gd name="connsiteX206" fmla="*/ 2071850 w 12192000"/>
              <a:gd name="connsiteY206" fmla="*/ 1861319 h 2079137"/>
              <a:gd name="connsiteX207" fmla="*/ 2039607 w 12192000"/>
              <a:gd name="connsiteY207" fmla="*/ 1874318 h 2079137"/>
              <a:gd name="connsiteX208" fmla="*/ 2037289 w 12192000"/>
              <a:gd name="connsiteY208" fmla="*/ 1874025 h 2079137"/>
              <a:gd name="connsiteX209" fmla="*/ 2023615 w 12192000"/>
              <a:gd name="connsiteY209" fmla="*/ 1881562 h 2079137"/>
              <a:gd name="connsiteX210" fmla="*/ 1957176 w 12192000"/>
              <a:gd name="connsiteY210" fmla="*/ 1898709 h 2079137"/>
              <a:gd name="connsiteX211" fmla="*/ 1858081 w 12192000"/>
              <a:gd name="connsiteY211" fmla="*/ 1923144 h 2079137"/>
              <a:gd name="connsiteX212" fmla="*/ 1738865 w 12192000"/>
              <a:gd name="connsiteY212" fmla="*/ 1944965 h 2079137"/>
              <a:gd name="connsiteX213" fmla="*/ 1616692 w 12192000"/>
              <a:gd name="connsiteY213" fmla="*/ 1989107 h 2079137"/>
              <a:gd name="connsiteX214" fmla="*/ 1411898 w 12192000"/>
              <a:gd name="connsiteY214" fmla="*/ 2046254 h 2079137"/>
              <a:gd name="connsiteX215" fmla="*/ 1375780 w 12192000"/>
              <a:gd name="connsiteY215" fmla="*/ 2047961 h 2079137"/>
              <a:gd name="connsiteX216" fmla="*/ 1375707 w 12192000"/>
              <a:gd name="connsiteY216" fmla="*/ 2047981 h 2079137"/>
              <a:gd name="connsiteX217" fmla="*/ 1285585 w 12192000"/>
              <a:gd name="connsiteY217" fmla="*/ 2047113 h 2079137"/>
              <a:gd name="connsiteX218" fmla="*/ 1263658 w 12192000"/>
              <a:gd name="connsiteY218" fmla="*/ 2041397 h 2079137"/>
              <a:gd name="connsiteX219" fmla="*/ 1170403 w 12192000"/>
              <a:gd name="connsiteY219" fmla="*/ 2033399 h 2079137"/>
              <a:gd name="connsiteX220" fmla="*/ 1153718 w 12192000"/>
              <a:gd name="connsiteY220" fmla="*/ 2029576 h 2079137"/>
              <a:gd name="connsiteX221" fmla="*/ 1133937 w 12192000"/>
              <a:gd name="connsiteY221" fmla="*/ 2032149 h 2079137"/>
              <a:gd name="connsiteX222" fmla="*/ 1054999 w 12192000"/>
              <a:gd name="connsiteY222" fmla="*/ 2043242 h 2079137"/>
              <a:gd name="connsiteX223" fmla="*/ 1018405 w 12192000"/>
              <a:gd name="connsiteY223" fmla="*/ 2048281 h 2079137"/>
              <a:gd name="connsiteX224" fmla="*/ 1016563 w 12192000"/>
              <a:gd name="connsiteY224" fmla="*/ 2051718 h 2079137"/>
              <a:gd name="connsiteX225" fmla="*/ 1008284 w 12192000"/>
              <a:gd name="connsiteY225" fmla="*/ 2046742 h 2079137"/>
              <a:gd name="connsiteX226" fmla="*/ 981974 w 12192000"/>
              <a:gd name="connsiteY226" fmla="*/ 2048363 h 2079137"/>
              <a:gd name="connsiteX227" fmla="*/ 971903 w 12192000"/>
              <a:gd name="connsiteY227" fmla="*/ 2053484 h 2079137"/>
              <a:gd name="connsiteX228" fmla="*/ 954015 w 12192000"/>
              <a:gd name="connsiteY228" fmla="*/ 2052529 h 2079137"/>
              <a:gd name="connsiteX229" fmla="*/ 839571 w 12192000"/>
              <a:gd name="connsiteY229" fmla="*/ 2046509 h 2079137"/>
              <a:gd name="connsiteX230" fmla="*/ 823321 w 12192000"/>
              <a:gd name="connsiteY230" fmla="*/ 2054296 h 2079137"/>
              <a:gd name="connsiteX231" fmla="*/ 800990 w 12192000"/>
              <a:gd name="connsiteY231" fmla="*/ 2051523 h 2079137"/>
              <a:gd name="connsiteX232" fmla="*/ 776439 w 12192000"/>
              <a:gd name="connsiteY232" fmla="*/ 2062634 h 2079137"/>
              <a:gd name="connsiteX233" fmla="*/ 763041 w 12192000"/>
              <a:gd name="connsiteY233" fmla="*/ 2063995 h 2079137"/>
              <a:gd name="connsiteX234" fmla="*/ 757863 w 12192000"/>
              <a:gd name="connsiteY234" fmla="*/ 2065877 h 2079137"/>
              <a:gd name="connsiteX235" fmla="*/ 745053 w 12192000"/>
              <a:gd name="connsiteY235" fmla="*/ 2051831 h 2079137"/>
              <a:gd name="connsiteX236" fmla="*/ 722609 w 12192000"/>
              <a:gd name="connsiteY236" fmla="*/ 2049504 h 2079137"/>
              <a:gd name="connsiteX237" fmla="*/ 717618 w 12192000"/>
              <a:gd name="connsiteY237" fmla="*/ 2042131 h 2079137"/>
              <a:gd name="connsiteX238" fmla="*/ 703285 w 12192000"/>
              <a:gd name="connsiteY238" fmla="*/ 2046808 h 2079137"/>
              <a:gd name="connsiteX239" fmla="*/ 680199 w 12192000"/>
              <a:gd name="connsiteY239" fmla="*/ 2051947 h 2079137"/>
              <a:gd name="connsiteX240" fmla="*/ 667351 w 12192000"/>
              <a:gd name="connsiteY240" fmla="*/ 2054469 h 2079137"/>
              <a:gd name="connsiteX241" fmla="*/ 660961 w 12192000"/>
              <a:gd name="connsiteY241" fmla="*/ 2049404 h 2079137"/>
              <a:gd name="connsiteX242" fmla="*/ 638282 w 12192000"/>
              <a:gd name="connsiteY242" fmla="*/ 2060093 h 2079137"/>
              <a:gd name="connsiteX243" fmla="*/ 583551 w 12192000"/>
              <a:gd name="connsiteY243" fmla="*/ 2070197 h 2079137"/>
              <a:gd name="connsiteX244" fmla="*/ 525274 w 12192000"/>
              <a:gd name="connsiteY244" fmla="*/ 2079137 h 2079137"/>
              <a:gd name="connsiteX245" fmla="*/ 405635 w 12192000"/>
              <a:gd name="connsiteY245" fmla="*/ 2059339 h 2079137"/>
              <a:gd name="connsiteX246" fmla="*/ 281555 w 12192000"/>
              <a:gd name="connsiteY246" fmla="*/ 2022847 h 2079137"/>
              <a:gd name="connsiteX247" fmla="*/ 98513 w 12192000"/>
              <a:gd name="connsiteY247" fmla="*/ 1969504 h 2079137"/>
              <a:gd name="connsiteX248" fmla="*/ 56191 w 12192000"/>
              <a:gd name="connsiteY248" fmla="*/ 1950709 h 2079137"/>
              <a:gd name="connsiteX249" fmla="*/ 0 w 12192000"/>
              <a:gd name="connsiteY249" fmla="*/ 1935789 h 207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2192000" h="2079137">
                <a:moveTo>
                  <a:pt x="12160143" y="831692"/>
                </a:moveTo>
                <a:lnTo>
                  <a:pt x="12159112" y="833361"/>
                </a:lnTo>
                <a:cubicBezTo>
                  <a:pt x="12157915" y="833832"/>
                  <a:pt x="12157402" y="833649"/>
                  <a:pt x="12158912" y="832430"/>
                </a:cubicBezTo>
                <a:close/>
                <a:moveTo>
                  <a:pt x="0" y="0"/>
                </a:moveTo>
                <a:lnTo>
                  <a:pt x="12192000" y="0"/>
                </a:lnTo>
                <a:lnTo>
                  <a:pt x="12192000" y="558063"/>
                </a:lnTo>
                <a:lnTo>
                  <a:pt x="12189259" y="810508"/>
                </a:lnTo>
                <a:lnTo>
                  <a:pt x="12170847" y="825280"/>
                </a:lnTo>
                <a:lnTo>
                  <a:pt x="12160143" y="831692"/>
                </a:lnTo>
                <a:lnTo>
                  <a:pt x="12163806" y="825759"/>
                </a:lnTo>
                <a:cubicBezTo>
                  <a:pt x="12125449" y="821525"/>
                  <a:pt x="12082203" y="824698"/>
                  <a:pt x="12056557" y="810176"/>
                </a:cubicBezTo>
                <a:cubicBezTo>
                  <a:pt x="12050902" y="790976"/>
                  <a:pt x="11923731" y="799312"/>
                  <a:pt x="11900316" y="789618"/>
                </a:cubicBezTo>
                <a:cubicBezTo>
                  <a:pt x="11841702" y="803374"/>
                  <a:pt x="11823963" y="832645"/>
                  <a:pt x="11791206" y="824176"/>
                </a:cubicBezTo>
                <a:cubicBezTo>
                  <a:pt x="11768977" y="817380"/>
                  <a:pt x="11683857" y="828947"/>
                  <a:pt x="11659257" y="800841"/>
                </a:cubicBezTo>
                <a:cubicBezTo>
                  <a:pt x="11617173" y="818107"/>
                  <a:pt x="11602556" y="790694"/>
                  <a:pt x="11569789" y="797135"/>
                </a:cubicBezTo>
                <a:cubicBezTo>
                  <a:pt x="11498310" y="795094"/>
                  <a:pt x="11458472" y="819882"/>
                  <a:pt x="11367885" y="791985"/>
                </a:cubicBezTo>
                <a:cubicBezTo>
                  <a:pt x="11325508" y="798158"/>
                  <a:pt x="11266580" y="755023"/>
                  <a:pt x="11174663" y="788721"/>
                </a:cubicBezTo>
                <a:cubicBezTo>
                  <a:pt x="11122703" y="792192"/>
                  <a:pt x="11150009" y="775410"/>
                  <a:pt x="11068220" y="786994"/>
                </a:cubicBezTo>
                <a:cubicBezTo>
                  <a:pt x="11046931" y="759861"/>
                  <a:pt x="10919185" y="793102"/>
                  <a:pt x="10893266" y="794013"/>
                </a:cubicBezTo>
                <a:cubicBezTo>
                  <a:pt x="10874184" y="776189"/>
                  <a:pt x="10862860" y="788743"/>
                  <a:pt x="10844025" y="789857"/>
                </a:cubicBezTo>
                <a:cubicBezTo>
                  <a:pt x="10836453" y="779294"/>
                  <a:pt x="10820690" y="778184"/>
                  <a:pt x="10814353" y="789010"/>
                </a:cubicBezTo>
                <a:cubicBezTo>
                  <a:pt x="10819669" y="816016"/>
                  <a:pt x="10754019" y="789067"/>
                  <a:pt x="10748393" y="806738"/>
                </a:cubicBezTo>
                <a:cubicBezTo>
                  <a:pt x="10687156" y="807873"/>
                  <a:pt x="10550299" y="781800"/>
                  <a:pt x="10468256" y="778733"/>
                </a:cubicBezTo>
                <a:cubicBezTo>
                  <a:pt x="10436666" y="770025"/>
                  <a:pt x="10371995" y="797252"/>
                  <a:pt x="10256131" y="788332"/>
                </a:cubicBezTo>
                <a:cubicBezTo>
                  <a:pt x="10240995" y="781626"/>
                  <a:pt x="10182664" y="765742"/>
                  <a:pt x="10177442" y="777371"/>
                </a:cubicBezTo>
                <a:cubicBezTo>
                  <a:pt x="10141447" y="775683"/>
                  <a:pt x="10030323" y="810071"/>
                  <a:pt x="10006086" y="792651"/>
                </a:cubicBezTo>
                <a:cubicBezTo>
                  <a:pt x="10009448" y="818833"/>
                  <a:pt x="9960389" y="791426"/>
                  <a:pt x="9952382" y="815411"/>
                </a:cubicBezTo>
                <a:lnTo>
                  <a:pt x="9926457" y="827295"/>
                </a:lnTo>
                <a:lnTo>
                  <a:pt x="9843405" y="867046"/>
                </a:lnTo>
                <a:lnTo>
                  <a:pt x="9830866" y="875047"/>
                </a:lnTo>
                <a:lnTo>
                  <a:pt x="9801807" y="872272"/>
                </a:lnTo>
                <a:lnTo>
                  <a:pt x="9785653" y="861743"/>
                </a:lnTo>
                <a:lnTo>
                  <a:pt x="9781177" y="864820"/>
                </a:lnTo>
                <a:cubicBezTo>
                  <a:pt x="9776153" y="871003"/>
                  <a:pt x="9773556" y="874842"/>
                  <a:pt x="9768640" y="869379"/>
                </a:cubicBezTo>
                <a:lnTo>
                  <a:pt x="9712211" y="900283"/>
                </a:lnTo>
                <a:cubicBezTo>
                  <a:pt x="9706243" y="902750"/>
                  <a:pt x="9698952" y="902954"/>
                  <a:pt x="9689465" y="899268"/>
                </a:cubicBezTo>
                <a:cubicBezTo>
                  <a:pt x="9670819" y="902906"/>
                  <a:pt x="9618108" y="917739"/>
                  <a:pt x="9600339" y="922112"/>
                </a:cubicBezTo>
                <a:lnTo>
                  <a:pt x="9582850" y="925510"/>
                </a:lnTo>
                <a:cubicBezTo>
                  <a:pt x="9574400" y="928631"/>
                  <a:pt x="9556868" y="938130"/>
                  <a:pt x="9549638" y="940845"/>
                </a:cubicBezTo>
                <a:cubicBezTo>
                  <a:pt x="9543792" y="942327"/>
                  <a:pt x="9546812" y="939351"/>
                  <a:pt x="9539471" y="941799"/>
                </a:cubicBezTo>
                <a:cubicBezTo>
                  <a:pt x="9538994" y="947702"/>
                  <a:pt x="9536009" y="953248"/>
                  <a:pt x="9505592" y="955533"/>
                </a:cubicBezTo>
                <a:cubicBezTo>
                  <a:pt x="9486013" y="968563"/>
                  <a:pt x="9460860" y="978842"/>
                  <a:pt x="9432569" y="985377"/>
                </a:cubicBezTo>
                <a:cubicBezTo>
                  <a:pt x="9426990" y="980335"/>
                  <a:pt x="9418918" y="990185"/>
                  <a:pt x="9414216" y="992655"/>
                </a:cubicBezTo>
                <a:cubicBezTo>
                  <a:pt x="9412644" y="989014"/>
                  <a:pt x="9400057" y="989255"/>
                  <a:pt x="9397106" y="992980"/>
                </a:cubicBezTo>
                <a:cubicBezTo>
                  <a:pt x="9314093" y="1020862"/>
                  <a:pt x="9349678" y="978420"/>
                  <a:pt x="9305108" y="1007767"/>
                </a:cubicBezTo>
                <a:cubicBezTo>
                  <a:pt x="9296670" y="1010324"/>
                  <a:pt x="9289251" y="1009612"/>
                  <a:pt x="9282434" y="1007523"/>
                </a:cubicBezTo>
                <a:lnTo>
                  <a:pt x="9271941" y="1002839"/>
                </a:lnTo>
                <a:lnTo>
                  <a:pt x="9238227" y="1017668"/>
                </a:lnTo>
                <a:cubicBezTo>
                  <a:pt x="9221294" y="1023415"/>
                  <a:pt x="9203166" y="1027997"/>
                  <a:pt x="9184265" y="1031275"/>
                </a:cubicBezTo>
                <a:cubicBezTo>
                  <a:pt x="9178371" y="1024135"/>
                  <a:pt x="9165618" y="1036637"/>
                  <a:pt x="9159000" y="1039569"/>
                </a:cubicBezTo>
                <a:cubicBezTo>
                  <a:pt x="9157881" y="1034602"/>
                  <a:pt x="9141725" y="1033964"/>
                  <a:pt x="9137031" y="1038699"/>
                </a:cubicBezTo>
                <a:cubicBezTo>
                  <a:pt x="9023973" y="1069523"/>
                  <a:pt x="9079946" y="1015706"/>
                  <a:pt x="9015702" y="1051400"/>
                </a:cubicBezTo>
                <a:lnTo>
                  <a:pt x="8971403" y="1040542"/>
                </a:lnTo>
                <a:lnTo>
                  <a:pt x="8961826" y="1045364"/>
                </a:lnTo>
                <a:cubicBezTo>
                  <a:pt x="8922837" y="1050010"/>
                  <a:pt x="8909116" y="1040754"/>
                  <a:pt x="8888623" y="1053908"/>
                </a:cubicBezTo>
                <a:cubicBezTo>
                  <a:pt x="8850424" y="1035587"/>
                  <a:pt x="8865892" y="1054194"/>
                  <a:pt x="8841066" y="1060421"/>
                </a:cubicBezTo>
                <a:cubicBezTo>
                  <a:pt x="8818353" y="1064878"/>
                  <a:pt x="8775995" y="1076068"/>
                  <a:pt x="8752342" y="1080646"/>
                </a:cubicBezTo>
                <a:cubicBezTo>
                  <a:pt x="8736966" y="1099406"/>
                  <a:pt x="8723186" y="1079948"/>
                  <a:pt x="8699139" y="1087885"/>
                </a:cubicBezTo>
                <a:cubicBezTo>
                  <a:pt x="8688630" y="1095506"/>
                  <a:pt x="8680324" y="1097539"/>
                  <a:pt x="8667273" y="1092062"/>
                </a:cubicBezTo>
                <a:cubicBezTo>
                  <a:pt x="8619205" y="1128818"/>
                  <a:pt x="8634590" y="1097116"/>
                  <a:pt x="8586064" y="1114603"/>
                </a:cubicBezTo>
                <a:cubicBezTo>
                  <a:pt x="8544721" y="1131913"/>
                  <a:pt x="8496602" y="1145520"/>
                  <a:pt x="8460312" y="1179878"/>
                </a:cubicBezTo>
                <a:cubicBezTo>
                  <a:pt x="8454266" y="1189140"/>
                  <a:pt x="8435781" y="1194455"/>
                  <a:pt x="8419023" y="1191748"/>
                </a:cubicBezTo>
                <a:cubicBezTo>
                  <a:pt x="8416138" y="1191283"/>
                  <a:pt x="8413416" y="1190591"/>
                  <a:pt x="8410939" y="1189696"/>
                </a:cubicBezTo>
                <a:cubicBezTo>
                  <a:pt x="8390077" y="1213458"/>
                  <a:pt x="8370324" y="1205397"/>
                  <a:pt x="8362040" y="1220820"/>
                </a:cubicBezTo>
                <a:cubicBezTo>
                  <a:pt x="8320616" y="1231942"/>
                  <a:pt x="8281663" y="1222882"/>
                  <a:pt x="8273677" y="1236495"/>
                </a:cubicBezTo>
                <a:cubicBezTo>
                  <a:pt x="8251358" y="1238573"/>
                  <a:pt x="8216738" y="1228341"/>
                  <a:pt x="8204283" y="1243537"/>
                </a:cubicBezTo>
                <a:cubicBezTo>
                  <a:pt x="8198634" y="1233135"/>
                  <a:pt x="8181550" y="1254947"/>
                  <a:pt x="8166550" y="1249551"/>
                </a:cubicBezTo>
                <a:cubicBezTo>
                  <a:pt x="8155570" y="1244572"/>
                  <a:pt x="8147825" y="1250027"/>
                  <a:pt x="8137785" y="1251636"/>
                </a:cubicBezTo>
                <a:cubicBezTo>
                  <a:pt x="8123427" y="1248361"/>
                  <a:pt x="8081662" y="1261833"/>
                  <a:pt x="8071596" y="1269274"/>
                </a:cubicBezTo>
                <a:cubicBezTo>
                  <a:pt x="8048949" y="1293759"/>
                  <a:pt x="7983924" y="1284712"/>
                  <a:pt x="7964816" y="1303668"/>
                </a:cubicBezTo>
                <a:cubicBezTo>
                  <a:pt x="7957137" y="1306992"/>
                  <a:pt x="7949335" y="1308861"/>
                  <a:pt x="7941495" y="1309821"/>
                </a:cubicBezTo>
                <a:lnTo>
                  <a:pt x="7919123" y="1310466"/>
                </a:lnTo>
                <a:lnTo>
                  <a:pt x="7911902" y="1306569"/>
                </a:lnTo>
                <a:lnTo>
                  <a:pt x="7898703" y="1309208"/>
                </a:lnTo>
                <a:lnTo>
                  <a:pt x="7894703" y="1308939"/>
                </a:lnTo>
                <a:lnTo>
                  <a:pt x="7872267" y="1308370"/>
                </a:lnTo>
                <a:cubicBezTo>
                  <a:pt x="7886550" y="1330359"/>
                  <a:pt x="7812648" y="1314851"/>
                  <a:pt x="7836454" y="1331265"/>
                </a:cubicBezTo>
                <a:cubicBezTo>
                  <a:pt x="7798907" y="1336933"/>
                  <a:pt x="7831419" y="1351068"/>
                  <a:pt x="7782451" y="1339601"/>
                </a:cubicBezTo>
                <a:cubicBezTo>
                  <a:pt x="7727636" y="1365002"/>
                  <a:pt x="7583002" y="1338768"/>
                  <a:pt x="7542969" y="1372495"/>
                </a:cubicBezTo>
                <a:cubicBezTo>
                  <a:pt x="7546396" y="1360942"/>
                  <a:pt x="7492851" y="1424323"/>
                  <a:pt x="7476832" y="1431655"/>
                </a:cubicBezTo>
                <a:cubicBezTo>
                  <a:pt x="7439619" y="1443703"/>
                  <a:pt x="7425596" y="1454661"/>
                  <a:pt x="7370237" y="1474339"/>
                </a:cubicBezTo>
                <a:cubicBezTo>
                  <a:pt x="7316246" y="1485928"/>
                  <a:pt x="7281903" y="1512712"/>
                  <a:pt x="7222223" y="1510199"/>
                </a:cubicBezTo>
                <a:cubicBezTo>
                  <a:pt x="7221190" y="1514030"/>
                  <a:pt x="7218885" y="1517398"/>
                  <a:pt x="7215703" y="1520424"/>
                </a:cubicBezTo>
                <a:lnTo>
                  <a:pt x="7204548" y="1528145"/>
                </a:lnTo>
                <a:lnTo>
                  <a:pt x="7202038" y="1527954"/>
                </a:lnTo>
                <a:lnTo>
                  <a:pt x="7173860" y="1541605"/>
                </a:lnTo>
                <a:lnTo>
                  <a:pt x="7155079" y="1552495"/>
                </a:lnTo>
                <a:lnTo>
                  <a:pt x="7149757" y="1552732"/>
                </a:lnTo>
                <a:cubicBezTo>
                  <a:pt x="7141378" y="1554948"/>
                  <a:pt x="7115959" y="1563256"/>
                  <a:pt x="7104804" y="1565792"/>
                </a:cubicBezTo>
                <a:cubicBezTo>
                  <a:pt x="7099811" y="1550850"/>
                  <a:pt x="7096935" y="1561973"/>
                  <a:pt x="7082824" y="1567947"/>
                </a:cubicBezTo>
                <a:cubicBezTo>
                  <a:pt x="7071919" y="1546070"/>
                  <a:pt x="7039417" y="1570606"/>
                  <a:pt x="7021520" y="1562334"/>
                </a:cubicBezTo>
                <a:cubicBezTo>
                  <a:pt x="7011400" y="1567217"/>
                  <a:pt x="7000495" y="1571981"/>
                  <a:pt x="6988956" y="1576442"/>
                </a:cubicBezTo>
                <a:lnTo>
                  <a:pt x="6981922" y="1578821"/>
                </a:lnTo>
                <a:lnTo>
                  <a:pt x="6981583" y="1578678"/>
                </a:lnTo>
                <a:cubicBezTo>
                  <a:pt x="6979627" y="1578791"/>
                  <a:pt x="6977153" y="1579421"/>
                  <a:pt x="6973762" y="1580811"/>
                </a:cubicBezTo>
                <a:lnTo>
                  <a:pt x="6969093" y="1583157"/>
                </a:lnTo>
                <a:lnTo>
                  <a:pt x="6890037" y="1575825"/>
                </a:lnTo>
                <a:cubicBezTo>
                  <a:pt x="6849459" y="1579997"/>
                  <a:pt x="6820022" y="1566922"/>
                  <a:pt x="6785054" y="1582200"/>
                </a:cubicBezTo>
                <a:cubicBezTo>
                  <a:pt x="6747047" y="1586037"/>
                  <a:pt x="6712794" y="1582954"/>
                  <a:pt x="6681692" y="1591296"/>
                </a:cubicBezTo>
                <a:cubicBezTo>
                  <a:pt x="6667557" y="1587501"/>
                  <a:pt x="6654822" y="1586753"/>
                  <a:pt x="6644556" y="1595940"/>
                </a:cubicBezTo>
                <a:cubicBezTo>
                  <a:pt x="6608615" y="1597269"/>
                  <a:pt x="6597697" y="1587005"/>
                  <a:pt x="6577106" y="1598261"/>
                </a:cubicBezTo>
                <a:lnTo>
                  <a:pt x="6544183" y="1596149"/>
                </a:lnTo>
                <a:lnTo>
                  <a:pt x="6540921" y="1593857"/>
                </a:lnTo>
                <a:lnTo>
                  <a:pt x="6535046" y="1593283"/>
                </a:lnTo>
                <a:lnTo>
                  <a:pt x="6519853" y="1595771"/>
                </a:lnTo>
                <a:lnTo>
                  <a:pt x="6514280" y="1597376"/>
                </a:lnTo>
                <a:cubicBezTo>
                  <a:pt x="6510385" y="1598232"/>
                  <a:pt x="6507735" y="1598481"/>
                  <a:pt x="6505824" y="1598298"/>
                </a:cubicBezTo>
                <a:lnTo>
                  <a:pt x="6505573" y="1598109"/>
                </a:lnTo>
                <a:lnTo>
                  <a:pt x="6497741" y="1599392"/>
                </a:lnTo>
                <a:cubicBezTo>
                  <a:pt x="6484628" y="1602044"/>
                  <a:pt x="6471968" y="1605085"/>
                  <a:pt x="6459992" y="1608358"/>
                </a:cubicBezTo>
                <a:cubicBezTo>
                  <a:pt x="6447037" y="1597612"/>
                  <a:pt x="6404274" y="1616787"/>
                  <a:pt x="6404572" y="1593771"/>
                </a:cubicBezTo>
                <a:cubicBezTo>
                  <a:pt x="6388277" y="1597519"/>
                  <a:pt x="6380141" y="1607970"/>
                  <a:pt x="6382671" y="1592612"/>
                </a:cubicBezTo>
                <a:lnTo>
                  <a:pt x="6369843" y="1590015"/>
                </a:lnTo>
                <a:lnTo>
                  <a:pt x="6269740" y="1614633"/>
                </a:lnTo>
                <a:lnTo>
                  <a:pt x="6255405" y="1620529"/>
                </a:lnTo>
                <a:cubicBezTo>
                  <a:pt x="6250911" y="1623016"/>
                  <a:pt x="6247090" y="1625968"/>
                  <a:pt x="6244248" y="1629561"/>
                </a:cubicBezTo>
                <a:cubicBezTo>
                  <a:pt x="6188859" y="1618246"/>
                  <a:pt x="6143250" y="1639346"/>
                  <a:pt x="6086396" y="1642666"/>
                </a:cubicBezTo>
                <a:cubicBezTo>
                  <a:pt x="6024311" y="1653696"/>
                  <a:pt x="5889522" y="1686499"/>
                  <a:pt x="5867429" y="1695554"/>
                </a:cubicBezTo>
                <a:cubicBezTo>
                  <a:pt x="5848669" y="1700350"/>
                  <a:pt x="5763994" y="1699795"/>
                  <a:pt x="5772864" y="1689002"/>
                </a:cubicBezTo>
                <a:cubicBezTo>
                  <a:pt x="5718480" y="1716048"/>
                  <a:pt x="5694188" y="1696562"/>
                  <a:pt x="5629833" y="1713273"/>
                </a:cubicBezTo>
                <a:lnTo>
                  <a:pt x="5504771" y="1725744"/>
                </a:lnTo>
                <a:lnTo>
                  <a:pt x="5490967" y="1726367"/>
                </a:lnTo>
                <a:lnTo>
                  <a:pt x="5486015" y="1721481"/>
                </a:lnTo>
                <a:lnTo>
                  <a:pt x="5439364" y="1721349"/>
                </a:lnTo>
                <a:cubicBezTo>
                  <a:pt x="5418850" y="1733129"/>
                  <a:pt x="5381503" y="1725668"/>
                  <a:pt x="5350025" y="1729885"/>
                </a:cubicBezTo>
                <a:lnTo>
                  <a:pt x="5336104" y="1734377"/>
                </a:lnTo>
                <a:lnTo>
                  <a:pt x="5245234" y="1738520"/>
                </a:lnTo>
                <a:lnTo>
                  <a:pt x="5182955" y="1744622"/>
                </a:lnTo>
                <a:lnTo>
                  <a:pt x="5169506" y="1748993"/>
                </a:lnTo>
                <a:lnTo>
                  <a:pt x="5154299" y="1744080"/>
                </a:lnTo>
                <a:cubicBezTo>
                  <a:pt x="5152463" y="1742751"/>
                  <a:pt x="5150989" y="1741283"/>
                  <a:pt x="5149917" y="1739727"/>
                </a:cubicBezTo>
                <a:lnTo>
                  <a:pt x="5100319" y="1745797"/>
                </a:lnTo>
                <a:lnTo>
                  <a:pt x="5094361" y="1745767"/>
                </a:lnTo>
                <a:lnTo>
                  <a:pt x="5053410" y="1742790"/>
                </a:lnTo>
                <a:lnTo>
                  <a:pt x="4992711" y="1734075"/>
                </a:lnTo>
                <a:cubicBezTo>
                  <a:pt x="4972764" y="1728527"/>
                  <a:pt x="4955480" y="1708667"/>
                  <a:pt x="4930098" y="1717312"/>
                </a:cubicBezTo>
                <a:cubicBezTo>
                  <a:pt x="4936142" y="1706767"/>
                  <a:pt x="4900350" y="1719438"/>
                  <a:pt x="4893834" y="1710028"/>
                </a:cubicBezTo>
                <a:cubicBezTo>
                  <a:pt x="4890113" y="1702277"/>
                  <a:pt x="4878389" y="1704314"/>
                  <a:pt x="4868730" y="1702384"/>
                </a:cubicBezTo>
                <a:cubicBezTo>
                  <a:pt x="4860577" y="1694955"/>
                  <a:pt x="4813519" y="1692594"/>
                  <a:pt x="4797925" y="1695535"/>
                </a:cubicBezTo>
                <a:cubicBezTo>
                  <a:pt x="4754973" y="1708626"/>
                  <a:pt x="4712186" y="1679830"/>
                  <a:pt x="4677670" y="1689453"/>
                </a:cubicBezTo>
                <a:cubicBezTo>
                  <a:pt x="4650390" y="1686902"/>
                  <a:pt x="4641786" y="1682702"/>
                  <a:pt x="4634248" y="1680227"/>
                </a:cubicBezTo>
                <a:lnTo>
                  <a:pt x="4632434" y="1674607"/>
                </a:lnTo>
                <a:lnTo>
                  <a:pt x="4619204" y="1672507"/>
                </a:lnTo>
                <a:lnTo>
                  <a:pt x="4616283" y="1670977"/>
                </a:lnTo>
                <a:cubicBezTo>
                  <a:pt x="4610716" y="1668036"/>
                  <a:pt x="4605090" y="1665277"/>
                  <a:pt x="4598926" y="1663178"/>
                </a:cubicBezTo>
                <a:cubicBezTo>
                  <a:pt x="4588025" y="1686237"/>
                  <a:pt x="4544698" y="1649138"/>
                  <a:pt x="4547069" y="1670642"/>
                </a:cubicBezTo>
                <a:lnTo>
                  <a:pt x="4523516" y="1669785"/>
                </a:lnTo>
                <a:lnTo>
                  <a:pt x="4500586" y="1675912"/>
                </a:lnTo>
                <a:lnTo>
                  <a:pt x="4488196" y="1683463"/>
                </a:lnTo>
                <a:lnTo>
                  <a:pt x="4445463" y="1695634"/>
                </a:lnTo>
                <a:lnTo>
                  <a:pt x="4446550" y="1680538"/>
                </a:lnTo>
                <a:lnTo>
                  <a:pt x="4365375" y="1697935"/>
                </a:lnTo>
                <a:lnTo>
                  <a:pt x="4305123" y="1714185"/>
                </a:lnTo>
                <a:lnTo>
                  <a:pt x="4292665" y="1720703"/>
                </a:lnTo>
                <a:lnTo>
                  <a:pt x="4276789" y="1718367"/>
                </a:lnTo>
                <a:cubicBezTo>
                  <a:pt x="4274740" y="1717359"/>
                  <a:pt x="4273021" y="1716157"/>
                  <a:pt x="4271683" y="1714801"/>
                </a:cubicBezTo>
                <a:lnTo>
                  <a:pt x="4223918" y="1728936"/>
                </a:lnTo>
                <a:lnTo>
                  <a:pt x="4218039" y="1729885"/>
                </a:lnTo>
                <a:lnTo>
                  <a:pt x="4177153" y="1733691"/>
                </a:lnTo>
                <a:lnTo>
                  <a:pt x="4051032" y="1728886"/>
                </a:lnTo>
                <a:cubicBezTo>
                  <a:pt x="4055072" y="1717510"/>
                  <a:pt x="4022108" y="1735873"/>
                  <a:pt x="4013978" y="1727679"/>
                </a:cubicBezTo>
                <a:cubicBezTo>
                  <a:pt x="4008905" y="1720660"/>
                  <a:pt x="3997723" y="1724594"/>
                  <a:pt x="3987857" y="1724282"/>
                </a:cubicBezTo>
                <a:cubicBezTo>
                  <a:pt x="3978476" y="1718309"/>
                  <a:pt x="3931683" y="1723723"/>
                  <a:pt x="3916852" y="1729184"/>
                </a:cubicBezTo>
                <a:cubicBezTo>
                  <a:pt x="3876910" y="1749138"/>
                  <a:pt x="3829523" y="1727824"/>
                  <a:pt x="3797263" y="1742976"/>
                </a:cubicBezTo>
                <a:cubicBezTo>
                  <a:pt x="3769922" y="1744951"/>
                  <a:pt x="3760682" y="1742230"/>
                  <a:pt x="3752806" y="1741033"/>
                </a:cubicBezTo>
                <a:lnTo>
                  <a:pt x="3749997" y="1735799"/>
                </a:lnTo>
                <a:lnTo>
                  <a:pt x="3736582" y="1735907"/>
                </a:lnTo>
                <a:lnTo>
                  <a:pt x="3733428" y="1734881"/>
                </a:lnTo>
                <a:cubicBezTo>
                  <a:pt x="3727408" y="1732899"/>
                  <a:pt x="3721365" y="1731108"/>
                  <a:pt x="3714911" y="1730056"/>
                </a:cubicBezTo>
                <a:cubicBezTo>
                  <a:pt x="3708355" y="1754554"/>
                  <a:pt x="3658933" y="1725152"/>
                  <a:pt x="3665172" y="1745936"/>
                </a:cubicBezTo>
                <a:cubicBezTo>
                  <a:pt x="3628569" y="1744420"/>
                  <a:pt x="3583742" y="1775884"/>
                  <a:pt x="3552006" y="1755220"/>
                </a:cubicBezTo>
                <a:cubicBezTo>
                  <a:pt x="3497522" y="1758390"/>
                  <a:pt x="3448310" y="1757433"/>
                  <a:pt x="3390301" y="1762546"/>
                </a:cubicBezTo>
                <a:cubicBezTo>
                  <a:pt x="3345266" y="1774524"/>
                  <a:pt x="3297039" y="1758531"/>
                  <a:pt x="3264312" y="1774620"/>
                </a:cubicBezTo>
                <a:cubicBezTo>
                  <a:pt x="3212634" y="1771139"/>
                  <a:pt x="3147905" y="1780248"/>
                  <a:pt x="3106901" y="1804264"/>
                </a:cubicBezTo>
                <a:cubicBezTo>
                  <a:pt x="3051355" y="1805490"/>
                  <a:pt x="3041708" y="1820368"/>
                  <a:pt x="2993303" y="1806542"/>
                </a:cubicBezTo>
                <a:cubicBezTo>
                  <a:pt x="2989182" y="1810139"/>
                  <a:pt x="2984377" y="1813039"/>
                  <a:pt x="2979115" y="1815432"/>
                </a:cubicBezTo>
                <a:lnTo>
                  <a:pt x="2963118" y="1820962"/>
                </a:lnTo>
                <a:lnTo>
                  <a:pt x="2961156" y="1820297"/>
                </a:lnTo>
                <a:lnTo>
                  <a:pt x="2925719" y="1828468"/>
                </a:lnTo>
                <a:lnTo>
                  <a:pt x="2857951" y="1842496"/>
                </a:lnTo>
                <a:lnTo>
                  <a:pt x="2857427" y="1841591"/>
                </a:lnTo>
                <a:cubicBezTo>
                  <a:pt x="2855386" y="1839734"/>
                  <a:pt x="2852250" y="1838690"/>
                  <a:pt x="2846731" y="1839316"/>
                </a:cubicBezTo>
                <a:cubicBezTo>
                  <a:pt x="2855175" y="1823564"/>
                  <a:pt x="2843311" y="1834035"/>
                  <a:pt x="2826290" y="1837274"/>
                </a:cubicBezTo>
                <a:cubicBezTo>
                  <a:pt x="2835609" y="1813530"/>
                  <a:pt x="2787284" y="1831665"/>
                  <a:pt x="2779146" y="1820071"/>
                </a:cubicBezTo>
                <a:cubicBezTo>
                  <a:pt x="2766432" y="1822985"/>
                  <a:pt x="2753158" y="1825635"/>
                  <a:pt x="2739608" y="1827861"/>
                </a:cubicBezTo>
                <a:lnTo>
                  <a:pt x="2731631" y="1828881"/>
                </a:lnTo>
                <a:cubicBezTo>
                  <a:pt x="2731575" y="1828813"/>
                  <a:pt x="2731521" y="1828744"/>
                  <a:pt x="2731464" y="1828677"/>
                </a:cubicBezTo>
                <a:cubicBezTo>
                  <a:pt x="2729715" y="1828415"/>
                  <a:pt x="2727085" y="1828569"/>
                  <a:pt x="2723037" y="1829303"/>
                </a:cubicBezTo>
                <a:lnTo>
                  <a:pt x="2701616" y="1832725"/>
                </a:lnTo>
                <a:lnTo>
                  <a:pt x="2696239" y="1831904"/>
                </a:lnTo>
                <a:lnTo>
                  <a:pt x="2663445" y="1825958"/>
                </a:lnTo>
                <a:cubicBezTo>
                  <a:pt x="2641260" y="1825904"/>
                  <a:pt x="2595040" y="1827674"/>
                  <a:pt x="2560925" y="1829094"/>
                </a:cubicBezTo>
                <a:cubicBezTo>
                  <a:pt x="2527977" y="1836499"/>
                  <a:pt x="2496507" y="1831991"/>
                  <a:pt x="2458739" y="1834479"/>
                </a:cubicBezTo>
                <a:cubicBezTo>
                  <a:pt x="2419379" y="1848893"/>
                  <a:pt x="2396428" y="1834257"/>
                  <a:pt x="2356074" y="1836991"/>
                </a:cubicBezTo>
                <a:cubicBezTo>
                  <a:pt x="2323435" y="1857644"/>
                  <a:pt x="2325610" y="1826053"/>
                  <a:pt x="2304241" y="1822021"/>
                </a:cubicBezTo>
                <a:lnTo>
                  <a:pt x="2298362" y="1822125"/>
                </a:lnTo>
                <a:lnTo>
                  <a:pt x="2283527" y="1826361"/>
                </a:lnTo>
                <a:lnTo>
                  <a:pt x="2278150" y="1828604"/>
                </a:lnTo>
                <a:cubicBezTo>
                  <a:pt x="2274371" y="1829907"/>
                  <a:pt x="2271762" y="1830461"/>
                  <a:pt x="2269853" y="1830502"/>
                </a:cubicBezTo>
                <a:lnTo>
                  <a:pt x="2269585" y="1830341"/>
                </a:lnTo>
                <a:lnTo>
                  <a:pt x="2225332" y="1845825"/>
                </a:lnTo>
                <a:cubicBezTo>
                  <a:pt x="2211505" y="1836594"/>
                  <a:pt x="2170867" y="1860661"/>
                  <a:pt x="2169048" y="1837658"/>
                </a:cubicBezTo>
                <a:cubicBezTo>
                  <a:pt x="2153238" y="1843278"/>
                  <a:pt x="2146132" y="1854645"/>
                  <a:pt x="2147231" y="1839027"/>
                </a:cubicBezTo>
                <a:cubicBezTo>
                  <a:pt x="2141901" y="1840465"/>
                  <a:pt x="2138205" y="1840014"/>
                  <a:pt x="2135241" y="1838652"/>
                </a:cubicBezTo>
                <a:lnTo>
                  <a:pt x="2099215" y="1850768"/>
                </a:lnTo>
                <a:lnTo>
                  <a:pt x="2094046" y="1850806"/>
                </a:lnTo>
                <a:lnTo>
                  <a:pt x="2071850" y="1861319"/>
                </a:lnTo>
                <a:lnTo>
                  <a:pt x="2039607" y="1874318"/>
                </a:lnTo>
                <a:lnTo>
                  <a:pt x="2037289" y="1874025"/>
                </a:lnTo>
                <a:lnTo>
                  <a:pt x="2023615" y="1881562"/>
                </a:lnTo>
                <a:cubicBezTo>
                  <a:pt x="2019390" y="1884562"/>
                  <a:pt x="1959668" y="1894795"/>
                  <a:pt x="1957176" y="1898709"/>
                </a:cubicBezTo>
                <a:cubicBezTo>
                  <a:pt x="1901224" y="1893805"/>
                  <a:pt x="1914145" y="1913274"/>
                  <a:pt x="1858081" y="1923144"/>
                </a:cubicBezTo>
                <a:cubicBezTo>
                  <a:pt x="1819487" y="1923227"/>
                  <a:pt x="1798952" y="1929741"/>
                  <a:pt x="1738865" y="1944965"/>
                </a:cubicBezTo>
                <a:cubicBezTo>
                  <a:pt x="1698633" y="1955957"/>
                  <a:pt x="1670491" y="1978862"/>
                  <a:pt x="1616692" y="1989107"/>
                </a:cubicBezTo>
                <a:cubicBezTo>
                  <a:pt x="1565257" y="2022368"/>
                  <a:pt x="1474172" y="2022156"/>
                  <a:pt x="1411898" y="2046254"/>
                </a:cubicBezTo>
                <a:cubicBezTo>
                  <a:pt x="1380237" y="2035952"/>
                  <a:pt x="1386648" y="2042292"/>
                  <a:pt x="1375780" y="2047961"/>
                </a:cubicBezTo>
                <a:cubicBezTo>
                  <a:pt x="1375756" y="2047968"/>
                  <a:pt x="1375731" y="2047974"/>
                  <a:pt x="1375707" y="2047981"/>
                </a:cubicBezTo>
                <a:lnTo>
                  <a:pt x="1285585" y="2047113"/>
                </a:lnTo>
                <a:cubicBezTo>
                  <a:pt x="1279541" y="2043453"/>
                  <a:pt x="1272537" y="2040974"/>
                  <a:pt x="1263658" y="2041397"/>
                </a:cubicBezTo>
                <a:cubicBezTo>
                  <a:pt x="1212454" y="2058890"/>
                  <a:pt x="1258499" y="2026611"/>
                  <a:pt x="1170403" y="2033399"/>
                </a:cubicBezTo>
                <a:cubicBezTo>
                  <a:pt x="1166530" y="2036274"/>
                  <a:pt x="1154254" y="2033463"/>
                  <a:pt x="1153718" y="2029576"/>
                </a:cubicBezTo>
                <a:cubicBezTo>
                  <a:pt x="1148486" y="2030819"/>
                  <a:pt x="1137980" y="2038354"/>
                  <a:pt x="1133937" y="2032149"/>
                </a:cubicBezTo>
                <a:cubicBezTo>
                  <a:pt x="1104720" y="2031606"/>
                  <a:pt x="1077532" y="2035424"/>
                  <a:pt x="1054999" y="2043242"/>
                </a:cubicBezTo>
                <a:cubicBezTo>
                  <a:pt x="1024875" y="2038090"/>
                  <a:pt x="1020473" y="2042711"/>
                  <a:pt x="1018405" y="2048281"/>
                </a:cubicBezTo>
                <a:lnTo>
                  <a:pt x="1016563" y="2051718"/>
                </a:lnTo>
                <a:lnTo>
                  <a:pt x="1008284" y="2046742"/>
                </a:lnTo>
                <a:cubicBezTo>
                  <a:pt x="999244" y="2043620"/>
                  <a:pt x="990505" y="2044937"/>
                  <a:pt x="981974" y="2048363"/>
                </a:cubicBezTo>
                <a:lnTo>
                  <a:pt x="971903" y="2053484"/>
                </a:lnTo>
                <a:lnTo>
                  <a:pt x="954015" y="2052529"/>
                </a:lnTo>
                <a:cubicBezTo>
                  <a:pt x="931960" y="2051365"/>
                  <a:pt x="861352" y="2046214"/>
                  <a:pt x="839571" y="2046509"/>
                </a:cubicBezTo>
                <a:lnTo>
                  <a:pt x="823321" y="2054296"/>
                </a:lnTo>
                <a:lnTo>
                  <a:pt x="800990" y="2051523"/>
                </a:lnTo>
                <a:cubicBezTo>
                  <a:pt x="790723" y="2052171"/>
                  <a:pt x="782268" y="2055403"/>
                  <a:pt x="776439" y="2062634"/>
                </a:cubicBezTo>
                <a:cubicBezTo>
                  <a:pt x="773155" y="2056184"/>
                  <a:pt x="769593" y="2059253"/>
                  <a:pt x="763041" y="2063995"/>
                </a:cubicBezTo>
                <a:lnTo>
                  <a:pt x="757863" y="2065877"/>
                </a:lnTo>
                <a:lnTo>
                  <a:pt x="745053" y="2051831"/>
                </a:lnTo>
                <a:lnTo>
                  <a:pt x="722609" y="2049504"/>
                </a:lnTo>
                <a:lnTo>
                  <a:pt x="717618" y="2042131"/>
                </a:lnTo>
                <a:lnTo>
                  <a:pt x="703285" y="2046808"/>
                </a:lnTo>
                <a:cubicBezTo>
                  <a:pt x="698219" y="2048137"/>
                  <a:pt x="690058" y="2049926"/>
                  <a:pt x="680199" y="2051947"/>
                </a:cubicBezTo>
                <a:lnTo>
                  <a:pt x="667351" y="2054469"/>
                </a:lnTo>
                <a:lnTo>
                  <a:pt x="660961" y="2049404"/>
                </a:lnTo>
                <a:lnTo>
                  <a:pt x="638282" y="2060093"/>
                </a:lnTo>
                <a:lnTo>
                  <a:pt x="583551" y="2070197"/>
                </a:lnTo>
                <a:cubicBezTo>
                  <a:pt x="569268" y="2091365"/>
                  <a:pt x="529124" y="2053106"/>
                  <a:pt x="525274" y="2079137"/>
                </a:cubicBezTo>
                <a:cubicBezTo>
                  <a:pt x="506495" y="2056498"/>
                  <a:pt x="440091" y="2069666"/>
                  <a:pt x="405635" y="2059339"/>
                </a:cubicBezTo>
                <a:cubicBezTo>
                  <a:pt x="397410" y="2069278"/>
                  <a:pt x="294416" y="2032966"/>
                  <a:pt x="281555" y="2022847"/>
                </a:cubicBezTo>
                <a:cubicBezTo>
                  <a:pt x="171589" y="1986245"/>
                  <a:pt x="126791" y="1985528"/>
                  <a:pt x="98513" y="1969504"/>
                </a:cubicBezTo>
                <a:cubicBezTo>
                  <a:pt x="85544" y="1965247"/>
                  <a:pt x="73324" y="1958000"/>
                  <a:pt x="56191" y="1950709"/>
                </a:cubicBezTo>
                <a:lnTo>
                  <a:pt x="0" y="1935789"/>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A93CB08A-C273-5BF6-34A4-89039380E853}"/>
              </a:ext>
            </a:extLst>
          </p:cNvPr>
          <p:cNvSpPr>
            <a:spLocks noGrp="1"/>
          </p:cNvSpPr>
          <p:nvPr>
            <p:ph type="title"/>
          </p:nvPr>
        </p:nvSpPr>
        <p:spPr>
          <a:xfrm>
            <a:off x="1018095" y="575034"/>
            <a:ext cx="8318946" cy="796565"/>
          </a:xfrm>
        </p:spPr>
        <p:txBody>
          <a:bodyPr>
            <a:normAutofit/>
          </a:bodyPr>
          <a:lstStyle/>
          <a:p>
            <a:r>
              <a:rPr lang="en-US" sz="4100" b="1" dirty="0">
                <a:solidFill>
                  <a:schemeClr val="tx1">
                    <a:lumMod val="85000"/>
                    <a:lumOff val="15000"/>
                  </a:schemeClr>
                </a:solidFill>
              </a:rPr>
              <a:t>What do I need to file the ORSAA?</a:t>
            </a:r>
          </a:p>
        </p:txBody>
      </p:sp>
      <p:sp>
        <p:nvSpPr>
          <p:cNvPr id="3" name="Content Placeholder 2">
            <a:extLst>
              <a:ext uri="{FF2B5EF4-FFF2-40B4-BE49-F238E27FC236}">
                <a16:creationId xmlns:a16="http://schemas.microsoft.com/office/drawing/2014/main" id="{D3C6E9B4-796E-55D9-DFF9-DB11CAF3934A}"/>
              </a:ext>
            </a:extLst>
          </p:cNvPr>
          <p:cNvSpPr>
            <a:spLocks noGrp="1"/>
          </p:cNvSpPr>
          <p:nvPr>
            <p:ph idx="1"/>
          </p:nvPr>
        </p:nvSpPr>
        <p:spPr>
          <a:xfrm>
            <a:off x="1137036" y="2180912"/>
            <a:ext cx="10099715" cy="4233536"/>
          </a:xfrm>
        </p:spPr>
        <p:txBody>
          <a:bodyPr anchor="ctr">
            <a:noAutofit/>
          </a:bodyPr>
          <a:lstStyle/>
          <a:p>
            <a:pPr marL="0" indent="0">
              <a:buNone/>
            </a:pPr>
            <a:r>
              <a:rPr lang="en-US" sz="3200" dirty="0">
                <a:solidFill>
                  <a:schemeClr val="tx1">
                    <a:lumMod val="85000"/>
                    <a:lumOff val="15000"/>
                  </a:schemeClr>
                </a:solidFill>
              </a:rPr>
              <a:t>You should gather the following information for yourself (and your parents or spouse, if applicable):</a:t>
            </a:r>
          </a:p>
          <a:p>
            <a:r>
              <a:rPr lang="en-US" sz="3200" dirty="0">
                <a:solidFill>
                  <a:schemeClr val="tx1">
                    <a:lumMod val="85000"/>
                    <a:lumOff val="15000"/>
                  </a:schemeClr>
                </a:solidFill>
              </a:rPr>
              <a:t>Different email address for student and parent</a:t>
            </a:r>
          </a:p>
          <a:p>
            <a:r>
              <a:rPr lang="en-US" sz="3200" dirty="0">
                <a:solidFill>
                  <a:schemeClr val="tx1">
                    <a:lumMod val="85000"/>
                    <a:lumOff val="15000"/>
                  </a:schemeClr>
                </a:solidFill>
              </a:rPr>
              <a:t>Date of birth, phone number, address</a:t>
            </a:r>
          </a:p>
          <a:p>
            <a:r>
              <a:rPr lang="en-US" sz="3200" dirty="0">
                <a:solidFill>
                  <a:schemeClr val="tx1">
                    <a:lumMod val="85000"/>
                    <a:lumOff val="15000"/>
                  </a:schemeClr>
                </a:solidFill>
              </a:rPr>
              <a:t>Tax return and/or other income information from two years prior </a:t>
            </a:r>
          </a:p>
          <a:p>
            <a:r>
              <a:rPr lang="en-US" sz="3200" dirty="0">
                <a:solidFill>
                  <a:schemeClr val="tx1">
                    <a:lumMod val="85000"/>
                    <a:lumOff val="15000"/>
                  </a:schemeClr>
                </a:solidFill>
              </a:rPr>
              <a:t>Bank statements, records of untaxed income, and/or records of investments</a:t>
            </a:r>
          </a:p>
        </p:txBody>
      </p:sp>
      <p:sp>
        <p:nvSpPr>
          <p:cNvPr id="12" name="Freeform: Shape 11">
            <a:extLst>
              <a:ext uri="{FF2B5EF4-FFF2-40B4-BE49-F238E27FC236}">
                <a16:creationId xmlns:a16="http://schemas.microsoft.com/office/drawing/2014/main" id="{142DCE2C-2863-46FA-9BE7-24365A24D9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24586" y="5970896"/>
            <a:ext cx="9967416" cy="887104"/>
          </a:xfrm>
          <a:custGeom>
            <a:avLst/>
            <a:gdLst>
              <a:gd name="connsiteX0" fmla="*/ 4686423 w 9517857"/>
              <a:gd name="connsiteY0" fmla="*/ 247919 h 918356"/>
              <a:gd name="connsiteX1" fmla="*/ 4689051 w 9517857"/>
              <a:gd name="connsiteY1" fmla="*/ 250968 h 918356"/>
              <a:gd name="connsiteX2" fmla="*/ 4687244 w 9517857"/>
              <a:gd name="connsiteY2" fmla="*/ 251298 h 918356"/>
              <a:gd name="connsiteX3" fmla="*/ 4685225 w 9517857"/>
              <a:gd name="connsiteY3" fmla="*/ 246530 h 918356"/>
              <a:gd name="connsiteX4" fmla="*/ 4686133 w 9517857"/>
              <a:gd name="connsiteY4" fmla="*/ 246727 h 918356"/>
              <a:gd name="connsiteX5" fmla="*/ 4686423 w 9517857"/>
              <a:gd name="connsiteY5" fmla="*/ 247919 h 918356"/>
              <a:gd name="connsiteX6" fmla="*/ 9517856 w 9517857"/>
              <a:gd name="connsiteY6" fmla="*/ 0 h 918356"/>
              <a:gd name="connsiteX7" fmla="*/ 9517857 w 9517857"/>
              <a:gd name="connsiteY7" fmla="*/ 12 h 918356"/>
              <a:gd name="connsiteX8" fmla="*/ 9517857 w 9517857"/>
              <a:gd name="connsiteY8" fmla="*/ 918356 h 918356"/>
              <a:gd name="connsiteX9" fmla="*/ 14604 w 9517857"/>
              <a:gd name="connsiteY9" fmla="*/ 918356 h 918356"/>
              <a:gd name="connsiteX10" fmla="*/ 12841 w 9517857"/>
              <a:gd name="connsiteY10" fmla="*/ 917763 h 918356"/>
              <a:gd name="connsiteX11" fmla="*/ 93 w 9517857"/>
              <a:gd name="connsiteY11" fmla="*/ 912471 h 918356"/>
              <a:gd name="connsiteX12" fmla="*/ 58674 w 9517857"/>
              <a:gd name="connsiteY12" fmla="*/ 890322 h 918356"/>
              <a:gd name="connsiteX13" fmla="*/ 275005 w 9517857"/>
              <a:gd name="connsiteY13" fmla="*/ 807229 h 918356"/>
              <a:gd name="connsiteX14" fmla="*/ 587824 w 9517857"/>
              <a:gd name="connsiteY14" fmla="*/ 798195 h 918356"/>
              <a:gd name="connsiteX15" fmla="*/ 651826 w 9517857"/>
              <a:gd name="connsiteY15" fmla="*/ 738338 h 918356"/>
              <a:gd name="connsiteX16" fmla="*/ 727985 w 9517857"/>
              <a:gd name="connsiteY16" fmla="*/ 719826 h 918356"/>
              <a:gd name="connsiteX17" fmla="*/ 778982 w 9517857"/>
              <a:gd name="connsiteY17" fmla="*/ 710142 h 918356"/>
              <a:gd name="connsiteX18" fmla="*/ 849944 w 9517857"/>
              <a:gd name="connsiteY18" fmla="*/ 717987 h 918356"/>
              <a:gd name="connsiteX19" fmla="*/ 921659 w 9517857"/>
              <a:gd name="connsiteY19" fmla="*/ 712695 h 918356"/>
              <a:gd name="connsiteX20" fmla="*/ 930946 w 9517857"/>
              <a:gd name="connsiteY20" fmla="*/ 734046 h 918356"/>
              <a:gd name="connsiteX21" fmla="*/ 986250 w 9517857"/>
              <a:gd name="connsiteY21" fmla="*/ 713530 h 918356"/>
              <a:gd name="connsiteX22" fmla="*/ 1013752 w 9517857"/>
              <a:gd name="connsiteY22" fmla="*/ 713361 h 918356"/>
              <a:gd name="connsiteX23" fmla="*/ 1023734 w 9517857"/>
              <a:gd name="connsiteY23" fmla="*/ 718571 h 918356"/>
              <a:gd name="connsiteX24" fmla="*/ 1063207 w 9517857"/>
              <a:gd name="connsiteY24" fmla="*/ 715651 h 918356"/>
              <a:gd name="connsiteX25" fmla="*/ 1081980 w 9517857"/>
              <a:gd name="connsiteY25" fmla="*/ 738455 h 918356"/>
              <a:gd name="connsiteX26" fmla="*/ 1218120 w 9517857"/>
              <a:gd name="connsiteY26" fmla="*/ 713280 h 918356"/>
              <a:gd name="connsiteX27" fmla="*/ 1397459 w 9517857"/>
              <a:gd name="connsiteY27" fmla="*/ 691190 h 918356"/>
              <a:gd name="connsiteX28" fmla="*/ 1580688 w 9517857"/>
              <a:gd name="connsiteY28" fmla="*/ 693697 h 918356"/>
              <a:gd name="connsiteX29" fmla="*/ 1772334 w 9517857"/>
              <a:gd name="connsiteY29" fmla="*/ 710640 h 918356"/>
              <a:gd name="connsiteX30" fmla="*/ 2002561 w 9517857"/>
              <a:gd name="connsiteY30" fmla="*/ 659917 h 918356"/>
              <a:gd name="connsiteX31" fmla="*/ 2135144 w 9517857"/>
              <a:gd name="connsiteY31" fmla="*/ 636501 h 918356"/>
              <a:gd name="connsiteX32" fmla="*/ 2440292 w 9517857"/>
              <a:gd name="connsiteY32" fmla="*/ 593862 h 918356"/>
              <a:gd name="connsiteX33" fmla="*/ 2547829 w 9517857"/>
              <a:gd name="connsiteY33" fmla="*/ 566150 h 918356"/>
              <a:gd name="connsiteX34" fmla="*/ 2658055 w 9517857"/>
              <a:gd name="connsiteY34" fmla="*/ 578727 h 918356"/>
              <a:gd name="connsiteX35" fmla="*/ 2693698 w 9517857"/>
              <a:gd name="connsiteY35" fmla="*/ 560029 h 918356"/>
              <a:gd name="connsiteX36" fmla="*/ 2699673 w 9517857"/>
              <a:gd name="connsiteY36" fmla="*/ 556400 h 918356"/>
              <a:gd name="connsiteX37" fmla="*/ 2727306 w 9517857"/>
              <a:gd name="connsiteY37" fmla="*/ 550698 h 918356"/>
              <a:gd name="connsiteX38" fmla="*/ 2730451 w 9517857"/>
              <a:gd name="connsiteY38" fmla="*/ 538058 h 918356"/>
              <a:gd name="connsiteX39" fmla="*/ 2768713 w 9517857"/>
              <a:gd name="connsiteY39" fmla="*/ 521575 h 918356"/>
              <a:gd name="connsiteX40" fmla="*/ 2820868 w 9517857"/>
              <a:gd name="connsiteY40" fmla="*/ 514160 h 918356"/>
              <a:gd name="connsiteX41" fmla="*/ 3073635 w 9517857"/>
              <a:gd name="connsiteY41" fmla="*/ 491294 h 918356"/>
              <a:gd name="connsiteX42" fmla="*/ 3222071 w 9517857"/>
              <a:gd name="connsiteY42" fmla="*/ 470559 h 918356"/>
              <a:gd name="connsiteX43" fmla="*/ 3274069 w 9517857"/>
              <a:gd name="connsiteY43" fmla="*/ 451605 h 918356"/>
              <a:gd name="connsiteX44" fmla="*/ 3349632 w 9517857"/>
              <a:gd name="connsiteY44" fmla="*/ 432583 h 918356"/>
              <a:gd name="connsiteX45" fmla="*/ 3479593 w 9517857"/>
              <a:gd name="connsiteY45" fmla="*/ 390437 h 918356"/>
              <a:gd name="connsiteX46" fmla="*/ 3660110 w 9517857"/>
              <a:gd name="connsiteY46" fmla="*/ 348726 h 918356"/>
              <a:gd name="connsiteX47" fmla="*/ 3750023 w 9517857"/>
              <a:gd name="connsiteY47" fmla="*/ 370678 h 918356"/>
              <a:gd name="connsiteX48" fmla="*/ 3844133 w 9517857"/>
              <a:gd name="connsiteY48" fmla="*/ 360648 h 918356"/>
              <a:gd name="connsiteX49" fmla="*/ 3913545 w 9517857"/>
              <a:gd name="connsiteY49" fmla="*/ 344235 h 918356"/>
              <a:gd name="connsiteX50" fmla="*/ 4266740 w 9517857"/>
              <a:gd name="connsiteY50" fmla="*/ 361454 h 918356"/>
              <a:gd name="connsiteX51" fmla="*/ 4430770 w 9517857"/>
              <a:gd name="connsiteY51" fmla="*/ 342643 h 918356"/>
              <a:gd name="connsiteX52" fmla="*/ 4512664 w 9517857"/>
              <a:gd name="connsiteY52" fmla="*/ 319948 h 918356"/>
              <a:gd name="connsiteX53" fmla="*/ 4616423 w 9517857"/>
              <a:gd name="connsiteY53" fmla="*/ 290914 h 918356"/>
              <a:gd name="connsiteX54" fmla="*/ 4691675 w 9517857"/>
              <a:gd name="connsiteY54" fmla="*/ 254011 h 918356"/>
              <a:gd name="connsiteX55" fmla="*/ 4689051 w 9517857"/>
              <a:gd name="connsiteY55" fmla="*/ 250968 h 918356"/>
              <a:gd name="connsiteX56" fmla="*/ 4719994 w 9517857"/>
              <a:gd name="connsiteY56" fmla="*/ 245307 h 918356"/>
              <a:gd name="connsiteX57" fmla="*/ 4752894 w 9517857"/>
              <a:gd name="connsiteY57" fmla="*/ 239875 h 918356"/>
              <a:gd name="connsiteX58" fmla="*/ 4769329 w 9517857"/>
              <a:gd name="connsiteY58" fmla="*/ 233585 h 918356"/>
              <a:gd name="connsiteX59" fmla="*/ 4775634 w 9517857"/>
              <a:gd name="connsiteY59" fmla="*/ 234063 h 918356"/>
              <a:gd name="connsiteX60" fmla="*/ 4790452 w 9517857"/>
              <a:gd name="connsiteY60" fmla="*/ 233572 h 918356"/>
              <a:gd name="connsiteX61" fmla="*/ 4789062 w 9517857"/>
              <a:gd name="connsiteY61" fmla="*/ 241924 h 918356"/>
              <a:gd name="connsiteX62" fmla="*/ 4827826 w 9517857"/>
              <a:gd name="connsiteY62" fmla="*/ 246977 h 918356"/>
              <a:gd name="connsiteX63" fmla="*/ 4892569 w 9517857"/>
              <a:gd name="connsiteY63" fmla="*/ 249933 h 918356"/>
              <a:gd name="connsiteX64" fmla="*/ 4896611 w 9517857"/>
              <a:gd name="connsiteY64" fmla="*/ 240448 h 918356"/>
              <a:gd name="connsiteX65" fmla="*/ 4917286 w 9517857"/>
              <a:gd name="connsiteY65" fmla="*/ 243659 h 918356"/>
              <a:gd name="connsiteX66" fmla="*/ 4981173 w 9517857"/>
              <a:gd name="connsiteY66" fmla="*/ 247103 h 918356"/>
              <a:gd name="connsiteX67" fmla="*/ 5060397 w 9517857"/>
              <a:gd name="connsiteY67" fmla="*/ 263688 h 918356"/>
              <a:gd name="connsiteX68" fmla="*/ 5252996 w 9517857"/>
              <a:gd name="connsiteY68" fmla="*/ 270655 h 918356"/>
              <a:gd name="connsiteX69" fmla="*/ 5358056 w 9517857"/>
              <a:gd name="connsiteY69" fmla="*/ 247248 h 918356"/>
              <a:gd name="connsiteX70" fmla="*/ 5426496 w 9517857"/>
              <a:gd name="connsiteY70" fmla="*/ 235142 h 918356"/>
              <a:gd name="connsiteX71" fmla="*/ 5497161 w 9517857"/>
              <a:gd name="connsiteY71" fmla="*/ 228808 h 918356"/>
              <a:gd name="connsiteX72" fmla="*/ 5826043 w 9517857"/>
              <a:gd name="connsiteY72" fmla="*/ 148073 h 918356"/>
              <a:gd name="connsiteX73" fmla="*/ 6013415 w 9517857"/>
              <a:gd name="connsiteY73" fmla="*/ 137316 h 918356"/>
              <a:gd name="connsiteX74" fmla="*/ 6080994 w 9517857"/>
              <a:gd name="connsiteY74" fmla="*/ 142938 h 918356"/>
              <a:gd name="connsiteX75" fmla="*/ 6194152 w 9517857"/>
              <a:gd name="connsiteY75" fmla="*/ 151772 h 918356"/>
              <a:gd name="connsiteX76" fmla="*/ 6281379 w 9517857"/>
              <a:gd name="connsiteY76" fmla="*/ 181626 h 918356"/>
              <a:gd name="connsiteX77" fmla="*/ 6374947 w 9517857"/>
              <a:gd name="connsiteY77" fmla="*/ 179799 h 918356"/>
              <a:gd name="connsiteX78" fmla="*/ 6448518 w 9517857"/>
              <a:gd name="connsiteY78" fmla="*/ 164378 h 918356"/>
              <a:gd name="connsiteX79" fmla="*/ 6544700 w 9517857"/>
              <a:gd name="connsiteY79" fmla="*/ 167161 h 918356"/>
              <a:gd name="connsiteX80" fmla="*/ 6648353 w 9517857"/>
              <a:gd name="connsiteY80" fmla="*/ 172250 h 918356"/>
              <a:gd name="connsiteX81" fmla="*/ 6736227 w 9517857"/>
              <a:gd name="connsiteY81" fmla="*/ 173216 h 918356"/>
              <a:gd name="connsiteX82" fmla="*/ 6977218 w 9517857"/>
              <a:gd name="connsiteY82" fmla="*/ 184289 h 918356"/>
              <a:gd name="connsiteX83" fmla="*/ 7065221 w 9517857"/>
              <a:gd name="connsiteY83" fmla="*/ 227531 h 918356"/>
              <a:gd name="connsiteX84" fmla="*/ 7366876 w 9517857"/>
              <a:gd name="connsiteY84" fmla="*/ 248468 h 918356"/>
              <a:gd name="connsiteX85" fmla="*/ 7565449 w 9517857"/>
              <a:gd name="connsiteY85" fmla="*/ 258950 h 918356"/>
              <a:gd name="connsiteX86" fmla="*/ 7599285 w 9517857"/>
              <a:gd name="connsiteY86" fmla="*/ 266021 h 918356"/>
              <a:gd name="connsiteX87" fmla="*/ 7644411 w 9517857"/>
              <a:gd name="connsiteY87" fmla="*/ 258986 h 918356"/>
              <a:gd name="connsiteX88" fmla="*/ 7825110 w 9517857"/>
              <a:gd name="connsiteY88" fmla="*/ 229109 h 918356"/>
              <a:gd name="connsiteX89" fmla="*/ 7965804 w 9517857"/>
              <a:gd name="connsiteY89" fmla="*/ 190545 h 918356"/>
              <a:gd name="connsiteX90" fmla="*/ 8147401 w 9517857"/>
              <a:gd name="connsiteY90" fmla="*/ 205617 h 918356"/>
              <a:gd name="connsiteX91" fmla="*/ 8256033 w 9517857"/>
              <a:gd name="connsiteY91" fmla="*/ 193713 h 918356"/>
              <a:gd name="connsiteX92" fmla="*/ 8410677 w 9517857"/>
              <a:gd name="connsiteY92" fmla="*/ 172167 h 918356"/>
              <a:gd name="connsiteX93" fmla="*/ 8617841 w 9517857"/>
              <a:gd name="connsiteY93" fmla="*/ 155167 h 918356"/>
              <a:gd name="connsiteX94" fmla="*/ 8715976 w 9517857"/>
              <a:gd name="connsiteY94" fmla="*/ 178374 h 918356"/>
              <a:gd name="connsiteX95" fmla="*/ 8778827 w 9517857"/>
              <a:gd name="connsiteY95" fmla="*/ 172936 h 918356"/>
              <a:gd name="connsiteX96" fmla="*/ 8840778 w 9517857"/>
              <a:gd name="connsiteY96" fmla="*/ 143149 h 918356"/>
              <a:gd name="connsiteX97" fmla="*/ 9010380 w 9517857"/>
              <a:gd name="connsiteY97" fmla="*/ 91891 h 918356"/>
              <a:gd name="connsiteX98" fmla="*/ 9110856 w 9517857"/>
              <a:gd name="connsiteY98" fmla="*/ 70997 h 918356"/>
              <a:gd name="connsiteX99" fmla="*/ 9268817 w 9517857"/>
              <a:gd name="connsiteY99" fmla="*/ 53082 h 918356"/>
              <a:gd name="connsiteX100" fmla="*/ 9316667 w 9517857"/>
              <a:gd name="connsiteY100" fmla="*/ 45047 h 918356"/>
              <a:gd name="connsiteX101" fmla="*/ 9428209 w 9517857"/>
              <a:gd name="connsiteY101" fmla="*/ 29923 h 918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517857" h="918356">
                <a:moveTo>
                  <a:pt x="4686423" y="247919"/>
                </a:moveTo>
                <a:lnTo>
                  <a:pt x="4689051" y="250968"/>
                </a:lnTo>
                <a:lnTo>
                  <a:pt x="4687244" y="251298"/>
                </a:lnTo>
                <a:close/>
                <a:moveTo>
                  <a:pt x="4685225" y="246530"/>
                </a:moveTo>
                <a:cubicBezTo>
                  <a:pt x="4688837" y="243198"/>
                  <a:pt x="4687468" y="244598"/>
                  <a:pt x="4686133" y="246727"/>
                </a:cubicBezTo>
                <a:lnTo>
                  <a:pt x="4686423" y="247919"/>
                </a:lnTo>
                <a:close/>
                <a:moveTo>
                  <a:pt x="9517856" y="0"/>
                </a:moveTo>
                <a:lnTo>
                  <a:pt x="9517857" y="12"/>
                </a:lnTo>
                <a:lnTo>
                  <a:pt x="9517857" y="918356"/>
                </a:lnTo>
                <a:lnTo>
                  <a:pt x="14604" y="918356"/>
                </a:lnTo>
                <a:lnTo>
                  <a:pt x="12841" y="917763"/>
                </a:lnTo>
                <a:cubicBezTo>
                  <a:pt x="4532" y="914864"/>
                  <a:pt x="-773" y="912807"/>
                  <a:pt x="93" y="912471"/>
                </a:cubicBezTo>
                <a:cubicBezTo>
                  <a:pt x="172" y="912298"/>
                  <a:pt x="58594" y="890495"/>
                  <a:pt x="58674" y="890322"/>
                </a:cubicBezTo>
                <a:cubicBezTo>
                  <a:pt x="127436" y="929614"/>
                  <a:pt x="206243" y="828226"/>
                  <a:pt x="275005" y="807229"/>
                </a:cubicBezTo>
                <a:cubicBezTo>
                  <a:pt x="303983" y="806087"/>
                  <a:pt x="504960" y="777375"/>
                  <a:pt x="587824" y="798195"/>
                </a:cubicBezTo>
                <a:cubicBezTo>
                  <a:pt x="598733" y="769348"/>
                  <a:pt x="682904" y="785924"/>
                  <a:pt x="651826" y="738338"/>
                </a:cubicBezTo>
                <a:cubicBezTo>
                  <a:pt x="688440" y="737862"/>
                  <a:pt x="753255" y="750396"/>
                  <a:pt x="727985" y="719826"/>
                </a:cubicBezTo>
                <a:cubicBezTo>
                  <a:pt x="739648" y="718749"/>
                  <a:pt x="775717" y="715087"/>
                  <a:pt x="778982" y="710142"/>
                </a:cubicBezTo>
                <a:cubicBezTo>
                  <a:pt x="779189" y="709407"/>
                  <a:pt x="849736" y="718721"/>
                  <a:pt x="849944" y="717987"/>
                </a:cubicBezTo>
                <a:lnTo>
                  <a:pt x="921659" y="712695"/>
                </a:lnTo>
                <a:lnTo>
                  <a:pt x="930946" y="734046"/>
                </a:lnTo>
                <a:lnTo>
                  <a:pt x="986250" y="713530"/>
                </a:lnTo>
                <a:lnTo>
                  <a:pt x="1013752" y="713361"/>
                </a:lnTo>
                <a:lnTo>
                  <a:pt x="1023734" y="718571"/>
                </a:lnTo>
                <a:cubicBezTo>
                  <a:pt x="1033291" y="721276"/>
                  <a:pt x="1045398" y="721394"/>
                  <a:pt x="1063207" y="715651"/>
                </a:cubicBezTo>
                <a:lnTo>
                  <a:pt x="1081980" y="738455"/>
                </a:lnTo>
                <a:lnTo>
                  <a:pt x="1218120" y="713280"/>
                </a:lnTo>
                <a:cubicBezTo>
                  <a:pt x="1230137" y="716162"/>
                  <a:pt x="1387179" y="685179"/>
                  <a:pt x="1397459" y="691190"/>
                </a:cubicBezTo>
                <a:cubicBezTo>
                  <a:pt x="1490025" y="704984"/>
                  <a:pt x="1465878" y="715604"/>
                  <a:pt x="1580688" y="693697"/>
                </a:cubicBezTo>
                <a:cubicBezTo>
                  <a:pt x="1607067" y="704379"/>
                  <a:pt x="1719477" y="658239"/>
                  <a:pt x="1772334" y="710640"/>
                </a:cubicBezTo>
                <a:cubicBezTo>
                  <a:pt x="1745536" y="644824"/>
                  <a:pt x="1976078" y="716436"/>
                  <a:pt x="2002561" y="659917"/>
                </a:cubicBezTo>
                <a:cubicBezTo>
                  <a:pt x="2045346" y="660357"/>
                  <a:pt x="2166676" y="654391"/>
                  <a:pt x="2135144" y="636501"/>
                </a:cubicBezTo>
                <a:cubicBezTo>
                  <a:pt x="2276591" y="665055"/>
                  <a:pt x="2293173" y="591792"/>
                  <a:pt x="2440292" y="593862"/>
                </a:cubicBezTo>
                <a:cubicBezTo>
                  <a:pt x="2495160" y="534824"/>
                  <a:pt x="2473343" y="585644"/>
                  <a:pt x="2547829" y="566150"/>
                </a:cubicBezTo>
                <a:cubicBezTo>
                  <a:pt x="2545438" y="614169"/>
                  <a:pt x="2632278" y="528280"/>
                  <a:pt x="2658055" y="578727"/>
                </a:cubicBezTo>
                <a:cubicBezTo>
                  <a:pt x="2670795" y="573581"/>
                  <a:pt x="2682322" y="567005"/>
                  <a:pt x="2693698" y="560029"/>
                </a:cubicBezTo>
                <a:lnTo>
                  <a:pt x="2699673" y="556400"/>
                </a:lnTo>
                <a:lnTo>
                  <a:pt x="2727306" y="550698"/>
                </a:lnTo>
                <a:lnTo>
                  <a:pt x="2730451" y="538058"/>
                </a:lnTo>
                <a:lnTo>
                  <a:pt x="2768713" y="521575"/>
                </a:lnTo>
                <a:cubicBezTo>
                  <a:pt x="2783756" y="517104"/>
                  <a:pt x="2800788" y="514291"/>
                  <a:pt x="2820868" y="514160"/>
                </a:cubicBezTo>
                <a:cubicBezTo>
                  <a:pt x="2894791" y="532885"/>
                  <a:pt x="2981506" y="465507"/>
                  <a:pt x="3073635" y="491294"/>
                </a:cubicBezTo>
                <a:cubicBezTo>
                  <a:pt x="3106872" y="496624"/>
                  <a:pt x="3205785" y="487718"/>
                  <a:pt x="3222071" y="470559"/>
                </a:cubicBezTo>
                <a:cubicBezTo>
                  <a:pt x="3242193" y="465514"/>
                  <a:pt x="3267163" y="469136"/>
                  <a:pt x="3274069" y="451605"/>
                </a:cubicBezTo>
                <a:cubicBezTo>
                  <a:pt x="3286659" y="430165"/>
                  <a:pt x="3363648" y="455571"/>
                  <a:pt x="3349632" y="432583"/>
                </a:cubicBezTo>
                <a:cubicBezTo>
                  <a:pt x="3404182" y="449847"/>
                  <a:pt x="3438210" y="404323"/>
                  <a:pt x="3479593" y="390437"/>
                </a:cubicBezTo>
                <a:cubicBezTo>
                  <a:pt x="3523240" y="408403"/>
                  <a:pt x="3567027" y="361554"/>
                  <a:pt x="3660110" y="348726"/>
                </a:cubicBezTo>
                <a:cubicBezTo>
                  <a:pt x="3708299" y="369683"/>
                  <a:pt x="3662447" y="344775"/>
                  <a:pt x="3750023" y="370678"/>
                </a:cubicBezTo>
                <a:cubicBezTo>
                  <a:pt x="3752092" y="367132"/>
                  <a:pt x="3816880" y="365055"/>
                  <a:pt x="3844133" y="360648"/>
                </a:cubicBezTo>
                <a:cubicBezTo>
                  <a:pt x="3871386" y="356240"/>
                  <a:pt x="3882848" y="332490"/>
                  <a:pt x="3913545" y="344235"/>
                </a:cubicBezTo>
                <a:cubicBezTo>
                  <a:pt x="4050255" y="376864"/>
                  <a:pt x="4159924" y="363190"/>
                  <a:pt x="4266740" y="361454"/>
                </a:cubicBezTo>
                <a:cubicBezTo>
                  <a:pt x="4385770" y="354374"/>
                  <a:pt x="4314535" y="340143"/>
                  <a:pt x="4430770" y="342643"/>
                </a:cubicBezTo>
                <a:cubicBezTo>
                  <a:pt x="4439969" y="322594"/>
                  <a:pt x="4478290" y="314645"/>
                  <a:pt x="4512664" y="319948"/>
                </a:cubicBezTo>
                <a:cubicBezTo>
                  <a:pt x="4570011" y="315138"/>
                  <a:pt x="4549085" y="269599"/>
                  <a:pt x="4616423" y="290914"/>
                </a:cubicBezTo>
                <a:cubicBezTo>
                  <a:pt x="4599641" y="270277"/>
                  <a:pt x="4692085" y="269216"/>
                  <a:pt x="4691675" y="254011"/>
                </a:cubicBezTo>
                <a:lnTo>
                  <a:pt x="4689051" y="250968"/>
                </a:lnTo>
                <a:lnTo>
                  <a:pt x="4719994" y="245307"/>
                </a:lnTo>
                <a:cubicBezTo>
                  <a:pt x="4732635" y="242775"/>
                  <a:pt x="4745300" y="240335"/>
                  <a:pt x="4752894" y="239875"/>
                </a:cubicBezTo>
                <a:lnTo>
                  <a:pt x="4769329" y="233585"/>
                </a:lnTo>
                <a:lnTo>
                  <a:pt x="4775634" y="234063"/>
                </a:lnTo>
                <a:lnTo>
                  <a:pt x="4790452" y="233572"/>
                </a:lnTo>
                <a:cubicBezTo>
                  <a:pt x="4789989" y="236356"/>
                  <a:pt x="4789525" y="239141"/>
                  <a:pt x="4789062" y="241924"/>
                </a:cubicBezTo>
                <a:cubicBezTo>
                  <a:pt x="4786342" y="249932"/>
                  <a:pt x="4804560" y="248631"/>
                  <a:pt x="4827826" y="246977"/>
                </a:cubicBezTo>
                <a:cubicBezTo>
                  <a:pt x="4875782" y="239569"/>
                  <a:pt x="4874112" y="283413"/>
                  <a:pt x="4892569" y="249933"/>
                </a:cubicBezTo>
                <a:lnTo>
                  <a:pt x="4896611" y="240448"/>
                </a:lnTo>
                <a:lnTo>
                  <a:pt x="4917286" y="243659"/>
                </a:lnTo>
                <a:cubicBezTo>
                  <a:pt x="4923060" y="243799"/>
                  <a:pt x="4981729" y="240979"/>
                  <a:pt x="4981173" y="247103"/>
                </a:cubicBezTo>
                <a:cubicBezTo>
                  <a:pt x="5024880" y="220690"/>
                  <a:pt x="5014146" y="257963"/>
                  <a:pt x="5060397" y="263688"/>
                </a:cubicBezTo>
                <a:cubicBezTo>
                  <a:pt x="5093356" y="238589"/>
                  <a:pt x="5157892" y="275351"/>
                  <a:pt x="5252996" y="270655"/>
                </a:cubicBezTo>
                <a:cubicBezTo>
                  <a:pt x="5288840" y="241872"/>
                  <a:pt x="5287005" y="287921"/>
                  <a:pt x="5358056" y="247248"/>
                </a:cubicBezTo>
                <a:cubicBezTo>
                  <a:pt x="5361752" y="250257"/>
                  <a:pt x="5403312" y="238215"/>
                  <a:pt x="5426496" y="235142"/>
                </a:cubicBezTo>
                <a:cubicBezTo>
                  <a:pt x="5449679" y="232069"/>
                  <a:pt x="5473549" y="245611"/>
                  <a:pt x="5497161" y="228808"/>
                </a:cubicBezTo>
                <a:cubicBezTo>
                  <a:pt x="5611861" y="172767"/>
                  <a:pt x="5723211" y="165860"/>
                  <a:pt x="5826043" y="148073"/>
                </a:cubicBezTo>
                <a:cubicBezTo>
                  <a:pt x="5943127" y="133166"/>
                  <a:pt x="5872659" y="193078"/>
                  <a:pt x="6013415" y="137316"/>
                </a:cubicBezTo>
                <a:cubicBezTo>
                  <a:pt x="6031924" y="154783"/>
                  <a:pt x="6050745" y="154258"/>
                  <a:pt x="6080994" y="142938"/>
                </a:cubicBezTo>
                <a:cubicBezTo>
                  <a:pt x="6138083" y="137090"/>
                  <a:pt x="6140195" y="184383"/>
                  <a:pt x="6194152" y="151772"/>
                </a:cubicBezTo>
                <a:cubicBezTo>
                  <a:pt x="6187280" y="177783"/>
                  <a:pt x="6304222" y="153410"/>
                  <a:pt x="6281379" y="181626"/>
                </a:cubicBezTo>
                <a:cubicBezTo>
                  <a:pt x="6321899" y="201819"/>
                  <a:pt x="6335111" y="162590"/>
                  <a:pt x="6374947" y="179799"/>
                </a:cubicBezTo>
                <a:cubicBezTo>
                  <a:pt x="6417404" y="181336"/>
                  <a:pt x="6402484" y="169694"/>
                  <a:pt x="6448518" y="164378"/>
                </a:cubicBezTo>
                <a:cubicBezTo>
                  <a:pt x="6504958" y="162488"/>
                  <a:pt x="6493438" y="111203"/>
                  <a:pt x="6544700" y="167161"/>
                </a:cubicBezTo>
                <a:cubicBezTo>
                  <a:pt x="6601507" y="148697"/>
                  <a:pt x="6566269" y="164386"/>
                  <a:pt x="6648353" y="172250"/>
                </a:cubicBezTo>
                <a:cubicBezTo>
                  <a:pt x="6680008" y="155223"/>
                  <a:pt x="6707960" y="160673"/>
                  <a:pt x="6736227" y="173216"/>
                </a:cubicBezTo>
                <a:cubicBezTo>
                  <a:pt x="6813963" y="164284"/>
                  <a:pt x="6888143" y="181296"/>
                  <a:pt x="6977218" y="184289"/>
                </a:cubicBezTo>
                <a:cubicBezTo>
                  <a:pt x="7040424" y="188318"/>
                  <a:pt x="7000278" y="216835"/>
                  <a:pt x="7065221" y="227531"/>
                </a:cubicBezTo>
                <a:cubicBezTo>
                  <a:pt x="7130163" y="238228"/>
                  <a:pt x="7291878" y="238208"/>
                  <a:pt x="7366876" y="248468"/>
                </a:cubicBezTo>
                <a:cubicBezTo>
                  <a:pt x="7491356" y="206752"/>
                  <a:pt x="7367734" y="280166"/>
                  <a:pt x="7565449" y="258950"/>
                </a:cubicBezTo>
                <a:cubicBezTo>
                  <a:pt x="7575959" y="252432"/>
                  <a:pt x="7600854" y="257628"/>
                  <a:pt x="7599285" y="266021"/>
                </a:cubicBezTo>
                <a:cubicBezTo>
                  <a:pt x="7611616" y="262940"/>
                  <a:pt x="7639946" y="245819"/>
                  <a:pt x="7644411" y="258986"/>
                </a:cubicBezTo>
                <a:cubicBezTo>
                  <a:pt x="7708015" y="258012"/>
                  <a:pt x="7770249" y="247724"/>
                  <a:pt x="7825110" y="229109"/>
                </a:cubicBezTo>
                <a:cubicBezTo>
                  <a:pt x="7949762" y="247028"/>
                  <a:pt x="7921956" y="197757"/>
                  <a:pt x="7965804" y="190545"/>
                </a:cubicBezTo>
                <a:cubicBezTo>
                  <a:pt x="8039439" y="213878"/>
                  <a:pt x="8063651" y="191475"/>
                  <a:pt x="8147401" y="205617"/>
                </a:cubicBezTo>
                <a:cubicBezTo>
                  <a:pt x="8166453" y="196610"/>
                  <a:pt x="8225048" y="207099"/>
                  <a:pt x="8256033" y="193713"/>
                </a:cubicBezTo>
                <a:cubicBezTo>
                  <a:pt x="8311388" y="242017"/>
                  <a:pt x="8350376" y="178592"/>
                  <a:pt x="8410677" y="172167"/>
                </a:cubicBezTo>
                <a:cubicBezTo>
                  <a:pt x="8470978" y="165743"/>
                  <a:pt x="8572470" y="206385"/>
                  <a:pt x="8617841" y="155167"/>
                </a:cubicBezTo>
                <a:cubicBezTo>
                  <a:pt x="8646050" y="160448"/>
                  <a:pt x="8664949" y="183631"/>
                  <a:pt x="8715976" y="178374"/>
                </a:cubicBezTo>
                <a:cubicBezTo>
                  <a:pt x="8737194" y="188216"/>
                  <a:pt x="8738009" y="189511"/>
                  <a:pt x="8778827" y="172936"/>
                </a:cubicBezTo>
                <a:cubicBezTo>
                  <a:pt x="8725277" y="146372"/>
                  <a:pt x="8850819" y="175612"/>
                  <a:pt x="8840778" y="143149"/>
                </a:cubicBezTo>
                <a:cubicBezTo>
                  <a:pt x="8903519" y="121096"/>
                  <a:pt x="9021861" y="150359"/>
                  <a:pt x="9010380" y="91891"/>
                </a:cubicBezTo>
                <a:cubicBezTo>
                  <a:pt x="9027103" y="56852"/>
                  <a:pt x="9112524" y="108357"/>
                  <a:pt x="9110856" y="70997"/>
                </a:cubicBezTo>
                <a:cubicBezTo>
                  <a:pt x="9148189" y="94250"/>
                  <a:pt x="9209809" y="53285"/>
                  <a:pt x="9268817" y="53082"/>
                </a:cubicBezTo>
                <a:cubicBezTo>
                  <a:pt x="9279135" y="35997"/>
                  <a:pt x="9292736" y="36520"/>
                  <a:pt x="9316667" y="45047"/>
                </a:cubicBezTo>
                <a:cubicBezTo>
                  <a:pt x="9352186" y="45862"/>
                  <a:pt x="9390008" y="39799"/>
                  <a:pt x="9428209" y="29923"/>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Pacific NW Federal Credit Union">
            <a:extLst>
              <a:ext uri="{FF2B5EF4-FFF2-40B4-BE49-F238E27FC236}">
                <a16:creationId xmlns:a16="http://schemas.microsoft.com/office/drawing/2014/main" id="{4F2E2BF1-7ADA-5C88-5E55-DA11E1608E7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39663" y="6325158"/>
            <a:ext cx="1529548" cy="365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8197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944E337-3E5D-4A1F-A5A1-2057F25B8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DA50D69-7CF7-4844-B844-A2B821C77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854"/>
            <a:ext cx="12192000" cy="6865854"/>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31AD10-A21E-E6BD-1D48-9C8E6359B412}"/>
              </a:ext>
            </a:extLst>
          </p:cNvPr>
          <p:cNvSpPr>
            <a:spLocks noGrp="1"/>
          </p:cNvSpPr>
          <p:nvPr>
            <p:ph type="title"/>
          </p:nvPr>
        </p:nvSpPr>
        <p:spPr>
          <a:xfrm>
            <a:off x="4572001" y="601744"/>
            <a:ext cx="6781800" cy="1338696"/>
          </a:xfrm>
        </p:spPr>
        <p:txBody>
          <a:bodyPr>
            <a:normAutofit/>
          </a:bodyPr>
          <a:lstStyle/>
          <a:p>
            <a:r>
              <a:rPr lang="en-US" b="1" dirty="0"/>
              <a:t>How do I file the ORSAA?</a:t>
            </a:r>
          </a:p>
        </p:txBody>
      </p:sp>
      <p:pic>
        <p:nvPicPr>
          <p:cNvPr id="5" name="Picture 4" descr="Files">
            <a:extLst>
              <a:ext uri="{FF2B5EF4-FFF2-40B4-BE49-F238E27FC236}">
                <a16:creationId xmlns:a16="http://schemas.microsoft.com/office/drawing/2014/main" id="{31E1ACC4-7F52-952C-D110-6A5C5E95261C}"/>
              </a:ext>
            </a:extLst>
          </p:cNvPr>
          <p:cNvPicPr>
            <a:picLocks noChangeAspect="1"/>
          </p:cNvPicPr>
          <p:nvPr/>
        </p:nvPicPr>
        <p:blipFill rotWithShape="1">
          <a:blip r:embed="rId2"/>
          <a:srcRect l="21588" r="41865" b="-1"/>
          <a:stretch/>
        </p:blipFill>
        <p:spPr>
          <a:xfrm>
            <a:off x="20" y="10"/>
            <a:ext cx="3754739" cy="6857990"/>
          </a:xfrm>
          <a:custGeom>
            <a:avLst/>
            <a:gdLst/>
            <a:ahLst/>
            <a:cxnLst/>
            <a:rect l="l" t="t" r="r" b="b"/>
            <a:pathLst>
              <a:path w="3754759" h="6858000">
                <a:moveTo>
                  <a:pt x="0" y="0"/>
                </a:moveTo>
                <a:lnTo>
                  <a:pt x="3405358" y="0"/>
                </a:lnTo>
                <a:lnTo>
                  <a:pt x="3406298" y="5103"/>
                </a:lnTo>
                <a:cubicBezTo>
                  <a:pt x="3408705" y="9272"/>
                  <a:pt x="3410993" y="13534"/>
                  <a:pt x="3408744" y="22806"/>
                </a:cubicBezTo>
                <a:cubicBezTo>
                  <a:pt x="3398212" y="18869"/>
                  <a:pt x="3412504" y="58782"/>
                  <a:pt x="3403554" y="60481"/>
                </a:cubicBezTo>
                <a:cubicBezTo>
                  <a:pt x="3417198" y="75379"/>
                  <a:pt x="3401704" y="83956"/>
                  <a:pt x="3406685" y="104437"/>
                </a:cubicBezTo>
                <a:cubicBezTo>
                  <a:pt x="3412035" y="113935"/>
                  <a:pt x="3413215" y="120918"/>
                  <a:pt x="3408439" y="130745"/>
                </a:cubicBezTo>
                <a:cubicBezTo>
                  <a:pt x="3434362" y="174436"/>
                  <a:pt x="3410826" y="157826"/>
                  <a:pt x="3422002" y="199353"/>
                </a:cubicBezTo>
                <a:cubicBezTo>
                  <a:pt x="3433366" y="235046"/>
                  <a:pt x="3441595" y="275734"/>
                  <a:pt x="3466217" y="309590"/>
                </a:cubicBezTo>
                <a:cubicBezTo>
                  <a:pt x="3473022" y="315692"/>
                  <a:pt x="3476249" y="331335"/>
                  <a:pt x="3473425" y="344525"/>
                </a:cubicBezTo>
                <a:cubicBezTo>
                  <a:pt x="3472938" y="346792"/>
                  <a:pt x="3472286" y="348904"/>
                  <a:pt x="3471491" y="350788"/>
                </a:cubicBezTo>
                <a:cubicBezTo>
                  <a:pt x="3476473" y="380853"/>
                  <a:pt x="3497528" y="490678"/>
                  <a:pt x="3503314" y="524915"/>
                </a:cubicBezTo>
                <a:cubicBezTo>
                  <a:pt x="3495110" y="528110"/>
                  <a:pt x="3511009" y="544789"/>
                  <a:pt x="3506208" y="556205"/>
                </a:cubicBezTo>
                <a:cubicBezTo>
                  <a:pt x="3501906" y="564424"/>
                  <a:pt x="3505727" y="571402"/>
                  <a:pt x="3506503" y="579730"/>
                </a:cubicBezTo>
                <a:cubicBezTo>
                  <a:pt x="3503352" y="590904"/>
                  <a:pt x="3511763" y="626437"/>
                  <a:pt x="3516997" y="635552"/>
                </a:cubicBezTo>
                <a:cubicBezTo>
                  <a:pt x="3534688" y="657082"/>
                  <a:pt x="3524838" y="708447"/>
                  <a:pt x="3538464" y="726388"/>
                </a:cubicBezTo>
                <a:cubicBezTo>
                  <a:pt x="3540659" y="733032"/>
                  <a:pt x="3541735" y="739585"/>
                  <a:pt x="3542115" y="746049"/>
                </a:cubicBezTo>
                <a:lnTo>
                  <a:pt x="3541598" y="764218"/>
                </a:lnTo>
                <a:lnTo>
                  <a:pt x="3538294" y="769538"/>
                </a:lnTo>
                <a:lnTo>
                  <a:pt x="3539714" y="780556"/>
                </a:lnTo>
                <a:lnTo>
                  <a:pt x="3539328" y="783752"/>
                </a:lnTo>
                <a:cubicBezTo>
                  <a:pt x="3538575" y="789859"/>
                  <a:pt x="3537953" y="795880"/>
                  <a:pt x="3537882" y="801812"/>
                </a:cubicBezTo>
                <a:cubicBezTo>
                  <a:pt x="3555332" y="793164"/>
                  <a:pt x="3540143" y="850853"/>
                  <a:pt x="3553763" y="833773"/>
                </a:cubicBezTo>
                <a:cubicBezTo>
                  <a:pt x="3556400" y="864868"/>
                  <a:pt x="3568671" y="840452"/>
                  <a:pt x="3557696" y="878520"/>
                </a:cubicBezTo>
                <a:cubicBezTo>
                  <a:pt x="3574636" y="926170"/>
                  <a:pt x="3572932" y="1002669"/>
                  <a:pt x="3596902" y="1039468"/>
                </a:cubicBezTo>
                <a:cubicBezTo>
                  <a:pt x="3588227" y="1035176"/>
                  <a:pt x="3582669" y="1055878"/>
                  <a:pt x="3587550" y="1069793"/>
                </a:cubicBezTo>
                <a:cubicBezTo>
                  <a:pt x="3553603" y="1054905"/>
                  <a:pt x="3620138" y="1124159"/>
                  <a:pt x="3598129" y="1137690"/>
                </a:cubicBezTo>
                <a:cubicBezTo>
                  <a:pt x="3619154" y="1137277"/>
                  <a:pt x="3657845" y="1198819"/>
                  <a:pt x="3642072" y="1229443"/>
                </a:cubicBezTo>
                <a:cubicBezTo>
                  <a:pt x="3648492" y="1274612"/>
                  <a:pt x="3667414" y="1305895"/>
                  <a:pt x="3662799" y="1353804"/>
                </a:cubicBezTo>
                <a:cubicBezTo>
                  <a:pt x="3665680" y="1355144"/>
                  <a:pt x="3668149" y="1357448"/>
                  <a:pt x="3670319" y="1360420"/>
                </a:cubicBezTo>
                <a:lnTo>
                  <a:pt x="3675717" y="1370453"/>
                </a:lnTo>
                <a:lnTo>
                  <a:pt x="3675458" y="1372456"/>
                </a:lnTo>
                <a:cubicBezTo>
                  <a:pt x="3675775" y="1380261"/>
                  <a:pt x="3677154" y="1384198"/>
                  <a:pt x="3678998" y="1386422"/>
                </a:cubicBezTo>
                <a:lnTo>
                  <a:pt x="3681613" y="1387932"/>
                </a:lnTo>
                <a:lnTo>
                  <a:pt x="3684619" y="1397028"/>
                </a:lnTo>
                <a:lnTo>
                  <a:pt x="3692094" y="1413643"/>
                </a:lnTo>
                <a:lnTo>
                  <a:pt x="3692036" y="1417975"/>
                </a:lnTo>
                <a:lnTo>
                  <a:pt x="3701043" y="1444940"/>
                </a:lnTo>
                <a:lnTo>
                  <a:pt x="3700474" y="1445893"/>
                </a:lnTo>
                <a:cubicBezTo>
                  <a:pt x="3699407" y="1448641"/>
                  <a:pt x="3699006" y="1451835"/>
                  <a:pt x="3699990" y="1456030"/>
                </a:cubicBezTo>
                <a:cubicBezTo>
                  <a:pt x="3688343" y="1458099"/>
                  <a:pt x="3696713" y="1461887"/>
                  <a:pt x="3700642" y="1474079"/>
                </a:cubicBezTo>
                <a:cubicBezTo>
                  <a:pt x="3683431" y="1480016"/>
                  <a:pt x="3700716" y="1509516"/>
                  <a:pt x="3693587" y="1522890"/>
                </a:cubicBezTo>
                <a:cubicBezTo>
                  <a:pt x="3696861" y="1531716"/>
                  <a:pt x="3700010" y="1541157"/>
                  <a:pt x="3702900" y="1551068"/>
                </a:cubicBezTo>
                <a:lnTo>
                  <a:pt x="3708038" y="1631578"/>
                </a:lnTo>
                <a:lnTo>
                  <a:pt x="3698097" y="1716642"/>
                </a:lnTo>
                <a:cubicBezTo>
                  <a:pt x="3699314" y="1747867"/>
                  <a:pt x="3695412" y="1775147"/>
                  <a:pt x="3700384" y="1801382"/>
                </a:cubicBezTo>
                <a:cubicBezTo>
                  <a:pt x="3696845" y="1812311"/>
                  <a:pt x="3695699" y="1822504"/>
                  <a:pt x="3702257" y="1832013"/>
                </a:cubicBezTo>
                <a:cubicBezTo>
                  <a:pt x="3701651" y="1861238"/>
                  <a:pt x="3693313" y="1868713"/>
                  <a:pt x="3700986" y="1886838"/>
                </a:cubicBezTo>
                <a:cubicBezTo>
                  <a:pt x="3687741" y="1903887"/>
                  <a:pt x="3693148" y="1904594"/>
                  <a:pt x="3697545" y="1912087"/>
                </a:cubicBezTo>
                <a:lnTo>
                  <a:pt x="3697885" y="1913171"/>
                </a:lnTo>
                <a:lnTo>
                  <a:pt x="3695987" y="1915505"/>
                </a:lnTo>
                <a:lnTo>
                  <a:pt x="3695284" y="1920179"/>
                </a:lnTo>
                <a:lnTo>
                  <a:pt x="3696499" y="1932787"/>
                </a:lnTo>
                <a:lnTo>
                  <a:pt x="3697473" y="1937503"/>
                </a:lnTo>
                <a:cubicBezTo>
                  <a:pt x="3697953" y="1940760"/>
                  <a:pt x="3698023" y="1942937"/>
                  <a:pt x="3697799" y="1944457"/>
                </a:cubicBezTo>
                <a:lnTo>
                  <a:pt x="3697642" y="1944638"/>
                </a:lnTo>
                <a:lnTo>
                  <a:pt x="3698268" y="1951136"/>
                </a:lnTo>
                <a:cubicBezTo>
                  <a:pt x="3699704" y="1962083"/>
                  <a:pt x="3701457" y="1972719"/>
                  <a:pt x="3703418" y="1982828"/>
                </a:cubicBezTo>
                <a:cubicBezTo>
                  <a:pt x="3694620" y="1991887"/>
                  <a:pt x="3707345" y="2028973"/>
                  <a:pt x="3689767" y="2025705"/>
                </a:cubicBezTo>
                <a:cubicBezTo>
                  <a:pt x="3691896" y="2039367"/>
                  <a:pt x="3699517" y="2047321"/>
                  <a:pt x="3687894" y="2043252"/>
                </a:cubicBezTo>
                <a:cubicBezTo>
                  <a:pt x="3688268" y="2047766"/>
                  <a:pt x="3687435" y="2050599"/>
                  <a:pt x="3686015" y="2052668"/>
                </a:cubicBezTo>
                <a:lnTo>
                  <a:pt x="3685329" y="2053280"/>
                </a:lnTo>
                <a:lnTo>
                  <a:pt x="3690348" y="2083660"/>
                </a:lnTo>
                <a:lnTo>
                  <a:pt x="3689688" y="2087758"/>
                </a:lnTo>
                <a:lnTo>
                  <a:pt x="3694656" y="2107476"/>
                </a:lnTo>
                <a:lnTo>
                  <a:pt x="3696317" y="2117709"/>
                </a:lnTo>
                <a:lnTo>
                  <a:pt x="3698652" y="2120508"/>
                </a:lnTo>
                <a:cubicBezTo>
                  <a:pt x="3700138" y="2123582"/>
                  <a:pt x="3700933" y="2128051"/>
                  <a:pt x="3700157" y="2135655"/>
                </a:cubicBezTo>
                <a:lnTo>
                  <a:pt x="3699626" y="2137431"/>
                </a:lnTo>
                <a:lnTo>
                  <a:pt x="3703486" y="2149795"/>
                </a:lnTo>
                <a:cubicBezTo>
                  <a:pt x="3705184" y="2153754"/>
                  <a:pt x="3707268" y="2157232"/>
                  <a:pt x="3709885" y="2160002"/>
                </a:cubicBezTo>
                <a:cubicBezTo>
                  <a:pt x="3698737" y="2203287"/>
                  <a:pt x="3712805" y="2242927"/>
                  <a:pt x="3712777" y="2289319"/>
                </a:cubicBezTo>
                <a:cubicBezTo>
                  <a:pt x="3693169" y="2310331"/>
                  <a:pt x="3722276" y="2389074"/>
                  <a:pt x="3742794" y="2399589"/>
                </a:cubicBezTo>
                <a:cubicBezTo>
                  <a:pt x="3725319" y="2400703"/>
                  <a:pt x="3751962" y="2457534"/>
                  <a:pt x="3753311" y="2472464"/>
                </a:cubicBezTo>
                <a:cubicBezTo>
                  <a:pt x="3753760" y="2477441"/>
                  <a:pt x="3751399" y="2477762"/>
                  <a:pt x="3743656" y="2469811"/>
                </a:cubicBezTo>
                <a:cubicBezTo>
                  <a:pt x="3746474" y="2485608"/>
                  <a:pt x="3738186" y="2502460"/>
                  <a:pt x="3730339" y="2493869"/>
                </a:cubicBezTo>
                <a:cubicBezTo>
                  <a:pt x="3748556" y="2541387"/>
                  <a:pt x="3736267" y="2613433"/>
                  <a:pt x="3746134" y="2667651"/>
                </a:cubicBezTo>
                <a:cubicBezTo>
                  <a:pt x="3730160" y="2698252"/>
                  <a:pt x="3745496" y="2681337"/>
                  <a:pt x="3743743" y="2712354"/>
                </a:cubicBezTo>
                <a:cubicBezTo>
                  <a:pt x="3759373" y="2703131"/>
                  <a:pt x="3736572" y="2750256"/>
                  <a:pt x="3754759" y="2751060"/>
                </a:cubicBezTo>
                <a:cubicBezTo>
                  <a:pt x="3753864" y="2756679"/>
                  <a:pt x="3752424" y="2762098"/>
                  <a:pt x="3750841" y="2767527"/>
                </a:cubicBezTo>
                <a:lnTo>
                  <a:pt x="3750021" y="2770377"/>
                </a:lnTo>
                <a:lnTo>
                  <a:pt x="3749874" y="2781617"/>
                </a:lnTo>
                <a:lnTo>
                  <a:pt x="3745916" y="2784975"/>
                </a:lnTo>
                <a:lnTo>
                  <a:pt x="3742888" y="2802030"/>
                </a:lnTo>
                <a:cubicBezTo>
                  <a:pt x="3742360" y="2808388"/>
                  <a:pt x="3742498" y="2815196"/>
                  <a:pt x="3743710" y="2822667"/>
                </a:cubicBezTo>
                <a:cubicBezTo>
                  <a:pt x="3751787" y="2840797"/>
                  <a:pt x="3744398" y="2870002"/>
                  <a:pt x="3746201" y="2896003"/>
                </a:cubicBezTo>
                <a:lnTo>
                  <a:pt x="3749006" y="2907846"/>
                </a:lnTo>
                <a:lnTo>
                  <a:pt x="3747206" y="2947037"/>
                </a:lnTo>
                <a:cubicBezTo>
                  <a:pt x="3747030" y="2958176"/>
                  <a:pt x="3747214" y="2969719"/>
                  <a:pt x="3748070" y="2981841"/>
                </a:cubicBezTo>
                <a:lnTo>
                  <a:pt x="3750937" y="3004278"/>
                </a:lnTo>
                <a:lnTo>
                  <a:pt x="3749761" y="3010254"/>
                </a:lnTo>
                <a:cubicBezTo>
                  <a:pt x="3750425" y="3020530"/>
                  <a:pt x="3756245" y="3033889"/>
                  <a:pt x="3749923" y="3032983"/>
                </a:cubicBezTo>
                <a:lnTo>
                  <a:pt x="3752658" y="3044429"/>
                </a:lnTo>
                <a:lnTo>
                  <a:pt x="3748217" y="3056076"/>
                </a:lnTo>
                <a:cubicBezTo>
                  <a:pt x="3747117" y="3057381"/>
                  <a:pt x="3745928" y="3058381"/>
                  <a:pt x="3744691" y="3059042"/>
                </a:cubicBezTo>
                <a:lnTo>
                  <a:pt x="3747123" y="3075102"/>
                </a:lnTo>
                <a:lnTo>
                  <a:pt x="3744190" y="3088509"/>
                </a:lnTo>
                <a:lnTo>
                  <a:pt x="3747093" y="3099930"/>
                </a:lnTo>
                <a:lnTo>
                  <a:pt x="3746799" y="3104743"/>
                </a:lnTo>
                <a:lnTo>
                  <a:pt x="3745610" y="3116729"/>
                </a:lnTo>
                <a:cubicBezTo>
                  <a:pt x="3744666" y="3122891"/>
                  <a:pt x="3743503" y="3129792"/>
                  <a:pt x="3742676" y="3137453"/>
                </a:cubicBezTo>
                <a:lnTo>
                  <a:pt x="3742441" y="3143884"/>
                </a:lnTo>
                <a:lnTo>
                  <a:pt x="3737104" y="3158122"/>
                </a:lnTo>
                <a:cubicBezTo>
                  <a:pt x="3733050" y="3168490"/>
                  <a:pt x="3730374" y="3176626"/>
                  <a:pt x="3733275" y="3185367"/>
                </a:cubicBezTo>
                <a:cubicBezTo>
                  <a:pt x="3728135" y="3200760"/>
                  <a:pt x="3712176" y="3212117"/>
                  <a:pt x="3717639" y="3233769"/>
                </a:cubicBezTo>
                <a:cubicBezTo>
                  <a:pt x="3709851" y="3227497"/>
                  <a:pt x="3717920" y="3258095"/>
                  <a:pt x="3710433" y="3262123"/>
                </a:cubicBezTo>
                <a:cubicBezTo>
                  <a:pt x="3704342" y="3264110"/>
                  <a:pt x="3705370" y="3273856"/>
                  <a:pt x="3703458" y="3281408"/>
                </a:cubicBezTo>
                <a:cubicBezTo>
                  <a:pt x="3697412" y="3287020"/>
                  <a:pt x="3693483" y="3324746"/>
                  <a:pt x="3695027" y="3337739"/>
                </a:cubicBezTo>
                <a:cubicBezTo>
                  <a:pt x="3703095" y="3374177"/>
                  <a:pt x="3679154" y="3404974"/>
                  <a:pt x="3684951" y="3434139"/>
                </a:cubicBezTo>
                <a:cubicBezTo>
                  <a:pt x="3684732" y="3441861"/>
                  <a:pt x="3683615" y="3448308"/>
                  <a:pt x="3681946" y="3453928"/>
                </a:cubicBezTo>
                <a:lnTo>
                  <a:pt x="3675939" y="3468021"/>
                </a:lnTo>
                <a:cubicBezTo>
                  <a:pt x="3674480" y="3468264"/>
                  <a:pt x="3673022" y="3468506"/>
                  <a:pt x="3671563" y="3468748"/>
                </a:cubicBezTo>
                <a:lnTo>
                  <a:pt x="3669360" y="3479164"/>
                </a:lnTo>
                <a:lnTo>
                  <a:pt x="3668060" y="3481325"/>
                </a:lnTo>
                <a:cubicBezTo>
                  <a:pt x="3665560" y="3485437"/>
                  <a:pt x="3663197" y="3489622"/>
                  <a:pt x="3661315" y="3494328"/>
                </a:cubicBezTo>
                <a:cubicBezTo>
                  <a:pt x="3678446" y="3506175"/>
                  <a:pt x="3648136" y="3536311"/>
                  <a:pt x="3664679" y="3537226"/>
                </a:cubicBezTo>
                <a:cubicBezTo>
                  <a:pt x="3657322" y="3565147"/>
                  <a:pt x="3674997" y="3558694"/>
                  <a:pt x="3654205" y="3577551"/>
                </a:cubicBezTo>
                <a:cubicBezTo>
                  <a:pt x="3653633" y="3634248"/>
                  <a:pt x="3628736" y="3694092"/>
                  <a:pt x="3637325" y="3749618"/>
                </a:cubicBezTo>
                <a:cubicBezTo>
                  <a:pt x="3631446" y="3736800"/>
                  <a:pt x="3620480" y="3747498"/>
                  <a:pt x="3620258" y="3763981"/>
                </a:cubicBezTo>
                <a:cubicBezTo>
                  <a:pt x="3596667" y="3715365"/>
                  <a:pt x="3630603" y="3842969"/>
                  <a:pt x="3608193" y="3830141"/>
                </a:cubicBezTo>
                <a:cubicBezTo>
                  <a:pt x="3625759" y="3852486"/>
                  <a:pt x="3638965" y="3943841"/>
                  <a:pt x="3616479" y="3951521"/>
                </a:cubicBezTo>
                <a:cubicBezTo>
                  <a:pt x="3607940" y="3994867"/>
                  <a:pt x="3614033" y="4040502"/>
                  <a:pt x="3595498" y="4074157"/>
                </a:cubicBezTo>
                <a:cubicBezTo>
                  <a:pt x="3597477" y="4078342"/>
                  <a:pt x="3598819" y="4082864"/>
                  <a:pt x="3599706" y="4087599"/>
                </a:cubicBezTo>
                <a:lnTo>
                  <a:pt x="3601103" y="4101515"/>
                </a:lnTo>
                <a:lnTo>
                  <a:pt x="3600274" y="4102849"/>
                </a:lnTo>
                <a:cubicBezTo>
                  <a:pt x="3598143" y="4109482"/>
                  <a:pt x="3598077" y="4114144"/>
                  <a:pt x="3598925" y="4117926"/>
                </a:cubicBezTo>
                <a:lnTo>
                  <a:pt x="3600630" y="4121966"/>
                </a:lnTo>
                <a:lnTo>
                  <a:pt x="3600331" y="4132543"/>
                </a:lnTo>
                <a:lnTo>
                  <a:pt x="3601432" y="4154003"/>
                </a:lnTo>
                <a:lnTo>
                  <a:pt x="3600054" y="4157433"/>
                </a:lnTo>
                <a:lnTo>
                  <a:pt x="3599248" y="4188888"/>
                </a:lnTo>
                <a:cubicBezTo>
                  <a:pt x="3598993" y="4188940"/>
                  <a:pt x="3598738" y="4188992"/>
                  <a:pt x="3598484" y="4189044"/>
                </a:cubicBezTo>
                <a:cubicBezTo>
                  <a:pt x="3596754" y="4190111"/>
                  <a:pt x="3595443" y="4192250"/>
                  <a:pt x="3594971" y="4196698"/>
                </a:cubicBezTo>
                <a:cubicBezTo>
                  <a:pt x="3584674" y="4185805"/>
                  <a:pt x="3590455" y="4197885"/>
                  <a:pt x="3589971" y="4211958"/>
                </a:cubicBezTo>
                <a:cubicBezTo>
                  <a:pt x="3573870" y="4198179"/>
                  <a:pt x="3579156" y="4240607"/>
                  <a:pt x="3569135" y="4243705"/>
                </a:cubicBezTo>
                <a:cubicBezTo>
                  <a:pt x="3569142" y="4254351"/>
                  <a:pt x="3568856" y="4265362"/>
                  <a:pt x="3568210" y="4276468"/>
                </a:cubicBezTo>
                <a:lnTo>
                  <a:pt x="3567613" y="4282925"/>
                </a:lnTo>
                <a:cubicBezTo>
                  <a:pt x="3567553" y="4282949"/>
                  <a:pt x="3567492" y="4282974"/>
                  <a:pt x="3567432" y="4282999"/>
                </a:cubicBezTo>
                <a:cubicBezTo>
                  <a:pt x="3566940" y="4284280"/>
                  <a:pt x="3566607" y="4286359"/>
                  <a:pt x="3566464" y="4289697"/>
                </a:cubicBezTo>
                <a:lnTo>
                  <a:pt x="3566526" y="4294698"/>
                </a:lnTo>
                <a:lnTo>
                  <a:pt x="3565367" y="4307225"/>
                </a:lnTo>
                <a:lnTo>
                  <a:pt x="3563841" y="4311164"/>
                </a:lnTo>
                <a:lnTo>
                  <a:pt x="3561610" y="4312189"/>
                </a:lnTo>
                <a:lnTo>
                  <a:pt x="3561734" y="4313408"/>
                </a:lnTo>
                <a:cubicBezTo>
                  <a:pt x="3564537" y="4323096"/>
                  <a:pt x="3569544" y="4327053"/>
                  <a:pt x="3553832" y="4334910"/>
                </a:cubicBezTo>
                <a:cubicBezTo>
                  <a:pt x="3557797" y="4356533"/>
                  <a:pt x="3548502" y="4358433"/>
                  <a:pt x="3542564" y="4385380"/>
                </a:cubicBezTo>
                <a:cubicBezTo>
                  <a:pt x="3547050" y="4398267"/>
                  <a:pt x="3544091" y="4407098"/>
                  <a:pt x="3538724" y="4415150"/>
                </a:cubicBezTo>
                <a:cubicBezTo>
                  <a:pt x="3538633" y="4442707"/>
                  <a:pt x="3529920" y="4465824"/>
                  <a:pt x="3525348" y="4495753"/>
                </a:cubicBezTo>
                <a:cubicBezTo>
                  <a:pt x="3529387" y="4530212"/>
                  <a:pt x="3514579" y="4543935"/>
                  <a:pt x="3509749" y="4575934"/>
                </a:cubicBezTo>
                <a:cubicBezTo>
                  <a:pt x="3519579" y="4606914"/>
                  <a:pt x="3496418" y="4596497"/>
                  <a:pt x="3489779" y="4611927"/>
                </a:cubicBezTo>
                <a:lnTo>
                  <a:pt x="3488856" y="4616508"/>
                </a:lnTo>
                <a:lnTo>
                  <a:pt x="3489486" y="4629163"/>
                </a:lnTo>
                <a:lnTo>
                  <a:pt x="3490242" y="4633947"/>
                </a:lnTo>
                <a:cubicBezTo>
                  <a:pt x="3490570" y="4637233"/>
                  <a:pt x="3490539" y="4639406"/>
                  <a:pt x="3490244" y="4640894"/>
                </a:cubicBezTo>
                <a:lnTo>
                  <a:pt x="3490078" y="4641059"/>
                </a:lnTo>
                <a:lnTo>
                  <a:pt x="3490403" y="4647582"/>
                </a:lnTo>
                <a:cubicBezTo>
                  <a:pt x="3491330" y="4658608"/>
                  <a:pt x="3492590" y="4669354"/>
                  <a:pt x="3494082" y="4679601"/>
                </a:cubicBezTo>
                <a:cubicBezTo>
                  <a:pt x="3484854" y="4687754"/>
                  <a:pt x="3495864" y="4725869"/>
                  <a:pt x="3478421" y="4720918"/>
                </a:cubicBezTo>
                <a:cubicBezTo>
                  <a:pt x="3479918" y="4734712"/>
                  <a:pt x="3487176" y="4743359"/>
                  <a:pt x="3475730" y="4738188"/>
                </a:cubicBezTo>
                <a:cubicBezTo>
                  <a:pt x="3475894" y="4742712"/>
                  <a:pt x="3474928" y="4745450"/>
                  <a:pt x="3473409" y="4747368"/>
                </a:cubicBezTo>
                <a:lnTo>
                  <a:pt x="3472696" y="4747913"/>
                </a:lnTo>
                <a:lnTo>
                  <a:pt x="3476304" y="4778609"/>
                </a:lnTo>
                <a:lnTo>
                  <a:pt x="3475454" y="4782623"/>
                </a:lnTo>
                <a:lnTo>
                  <a:pt x="3479507" y="4802712"/>
                </a:lnTo>
                <a:lnTo>
                  <a:pt x="3480695" y="4813049"/>
                </a:lnTo>
                <a:lnTo>
                  <a:pt x="3482902" y="4816057"/>
                </a:lnTo>
                <a:cubicBezTo>
                  <a:pt x="3484247" y="4819259"/>
                  <a:pt x="3484834" y="4823783"/>
                  <a:pt x="3483703" y="4831270"/>
                </a:cubicBezTo>
                <a:lnTo>
                  <a:pt x="3483090" y="4832984"/>
                </a:lnTo>
                <a:lnTo>
                  <a:pt x="3486378" y="4845654"/>
                </a:lnTo>
                <a:cubicBezTo>
                  <a:pt x="3487893" y="4849755"/>
                  <a:pt x="3489817" y="4853416"/>
                  <a:pt x="3492309" y="4856425"/>
                </a:cubicBezTo>
                <a:cubicBezTo>
                  <a:pt x="3479133" y="4898390"/>
                  <a:pt x="3491371" y="4939174"/>
                  <a:pt x="3489182" y="4985308"/>
                </a:cubicBezTo>
                <a:cubicBezTo>
                  <a:pt x="3492413" y="5037202"/>
                  <a:pt x="3496839" y="5073159"/>
                  <a:pt x="3498182" y="5107346"/>
                </a:cubicBezTo>
                <a:cubicBezTo>
                  <a:pt x="3500266" y="5123329"/>
                  <a:pt x="3506680" y="5240376"/>
                  <a:pt x="3499225" y="5231073"/>
                </a:cubicBezTo>
                <a:cubicBezTo>
                  <a:pt x="3515247" y="5280090"/>
                  <a:pt x="3497607" y="5309911"/>
                  <a:pt x="3504960" y="5364785"/>
                </a:cubicBezTo>
                <a:cubicBezTo>
                  <a:pt x="3487546" y="5393671"/>
                  <a:pt x="3503686" y="5378336"/>
                  <a:pt x="3500486" y="5409009"/>
                </a:cubicBezTo>
                <a:cubicBezTo>
                  <a:pt x="3516561" y="5401350"/>
                  <a:pt x="3491544" y="5446009"/>
                  <a:pt x="3509710" y="5448570"/>
                </a:cubicBezTo>
                <a:cubicBezTo>
                  <a:pt x="3508555" y="5454072"/>
                  <a:pt x="3506859" y="5459319"/>
                  <a:pt x="3505022" y="5464568"/>
                </a:cubicBezTo>
                <a:lnTo>
                  <a:pt x="3504070" y="5467320"/>
                </a:lnTo>
                <a:lnTo>
                  <a:pt x="3503399" y="5478483"/>
                </a:lnTo>
                <a:lnTo>
                  <a:pt x="3499281" y="5481443"/>
                </a:lnTo>
                <a:lnTo>
                  <a:pt x="3499047" y="5616712"/>
                </a:lnTo>
                <a:cubicBezTo>
                  <a:pt x="3502347" y="5628424"/>
                  <a:pt x="3503819" y="5666768"/>
                  <a:pt x="3498775" y="5675291"/>
                </a:cubicBezTo>
                <a:cubicBezTo>
                  <a:pt x="3497984" y="5683547"/>
                  <a:pt x="3500335" y="5692400"/>
                  <a:pt x="3494739" y="5697458"/>
                </a:cubicBezTo>
                <a:cubicBezTo>
                  <a:pt x="3492180" y="5715432"/>
                  <a:pt x="3486290" y="5756597"/>
                  <a:pt x="3483423" y="5783137"/>
                </a:cubicBezTo>
                <a:cubicBezTo>
                  <a:pt x="3491452" y="5796973"/>
                  <a:pt x="3477643" y="5819988"/>
                  <a:pt x="3477532" y="5856699"/>
                </a:cubicBezTo>
                <a:cubicBezTo>
                  <a:pt x="3486776" y="5871818"/>
                  <a:pt x="3477340" y="5881447"/>
                  <a:pt x="3490032" y="5910638"/>
                </a:cubicBezTo>
                <a:cubicBezTo>
                  <a:pt x="3488930" y="5911913"/>
                  <a:pt x="3487924" y="5913488"/>
                  <a:pt x="3487046" y="5915313"/>
                </a:cubicBezTo>
                <a:cubicBezTo>
                  <a:pt x="3481941" y="5925917"/>
                  <a:pt x="3482137" y="5942505"/>
                  <a:pt x="3487484" y="5952365"/>
                </a:cubicBezTo>
                <a:cubicBezTo>
                  <a:pt x="3504666" y="5999029"/>
                  <a:pt x="3505019" y="6042078"/>
                  <a:pt x="3509266" y="6082373"/>
                </a:cubicBezTo>
                <a:cubicBezTo>
                  <a:pt x="3512265" y="6128005"/>
                  <a:pt x="3492950" y="6098121"/>
                  <a:pt x="3509564" y="6154771"/>
                </a:cubicBezTo>
                <a:cubicBezTo>
                  <a:pt x="3503223" y="6161045"/>
                  <a:pt x="3503062" y="6168289"/>
                  <a:pt x="3506404" y="6180433"/>
                </a:cubicBezTo>
                <a:cubicBezTo>
                  <a:pt x="3507378" y="6202614"/>
                  <a:pt x="3491084" y="6201180"/>
                  <a:pt x="3501312" y="6223427"/>
                </a:cubicBezTo>
                <a:cubicBezTo>
                  <a:pt x="3492497" y="6219559"/>
                  <a:pt x="3498753" y="6265580"/>
                  <a:pt x="3489469" y="6255476"/>
                </a:cubicBezTo>
                <a:cubicBezTo>
                  <a:pt x="3481791" y="6270065"/>
                  <a:pt x="3495037" y="6276996"/>
                  <a:pt x="3488398" y="6291462"/>
                </a:cubicBezTo>
                <a:cubicBezTo>
                  <a:pt x="3487099" y="6307679"/>
                  <a:pt x="3497555" y="6282019"/>
                  <a:pt x="3498547" y="6299935"/>
                </a:cubicBezTo>
                <a:cubicBezTo>
                  <a:pt x="3498173" y="6321676"/>
                  <a:pt x="3514193" y="6321381"/>
                  <a:pt x="3494028" y="6338390"/>
                </a:cubicBezTo>
                <a:lnTo>
                  <a:pt x="3486030" y="6396716"/>
                </a:lnTo>
                <a:cubicBezTo>
                  <a:pt x="3491309" y="6409668"/>
                  <a:pt x="3488928" y="6420134"/>
                  <a:pt x="3484103" y="6430386"/>
                </a:cubicBezTo>
                <a:cubicBezTo>
                  <a:pt x="3485763" y="6460632"/>
                  <a:pt x="3478568" y="6488285"/>
                  <a:pt x="3475922" y="6522318"/>
                </a:cubicBezTo>
                <a:cubicBezTo>
                  <a:pt x="3482128" y="6559051"/>
                  <a:pt x="3468277" y="6578006"/>
                  <a:pt x="3465506" y="6614374"/>
                </a:cubicBezTo>
                <a:cubicBezTo>
                  <a:pt x="3478925" y="6650248"/>
                  <a:pt x="3446064" y="6638174"/>
                  <a:pt x="3446789" y="6668768"/>
                </a:cubicBezTo>
                <a:cubicBezTo>
                  <a:pt x="3458869" y="6718505"/>
                  <a:pt x="3435878" y="6667592"/>
                  <a:pt x="3439582" y="6744454"/>
                </a:cubicBezTo>
                <a:cubicBezTo>
                  <a:pt x="3441631" y="6748797"/>
                  <a:pt x="3439393" y="6758101"/>
                  <a:pt x="3436538" y="6757102"/>
                </a:cubicBezTo>
                <a:cubicBezTo>
                  <a:pt x="3437461" y="6773941"/>
                  <a:pt x="3420846" y="6822488"/>
                  <a:pt x="3424061" y="6846522"/>
                </a:cubicBezTo>
                <a:lnTo>
                  <a:pt x="3423032" y="6858000"/>
                </a:lnTo>
                <a:lnTo>
                  <a:pt x="0" y="6858000"/>
                </a:lnTo>
                <a:close/>
              </a:path>
            </a:pathLst>
          </a:custGeom>
        </p:spPr>
      </p:pic>
      <p:sp>
        <p:nvSpPr>
          <p:cNvPr id="3" name="Content Placeholder 2">
            <a:extLst>
              <a:ext uri="{FF2B5EF4-FFF2-40B4-BE49-F238E27FC236}">
                <a16:creationId xmlns:a16="http://schemas.microsoft.com/office/drawing/2014/main" id="{885E902F-0DD6-F875-1C4B-C766444609CC}"/>
              </a:ext>
            </a:extLst>
          </p:cNvPr>
          <p:cNvSpPr>
            <a:spLocks noGrp="1"/>
          </p:cNvSpPr>
          <p:nvPr>
            <p:ph idx="1"/>
          </p:nvPr>
        </p:nvSpPr>
        <p:spPr>
          <a:xfrm>
            <a:off x="4572001" y="2201958"/>
            <a:ext cx="6781800" cy="3900730"/>
          </a:xfrm>
        </p:spPr>
        <p:txBody>
          <a:bodyPr anchor="t">
            <a:normAutofit/>
          </a:bodyPr>
          <a:lstStyle/>
          <a:p>
            <a:pPr marL="0" indent="0">
              <a:buNone/>
            </a:pPr>
            <a:r>
              <a:rPr lang="en-US" sz="3200" dirty="0"/>
              <a:t>The ORSAA is always free to file. Visit the OSAC website and file online:</a:t>
            </a:r>
          </a:p>
          <a:p>
            <a:pPr marL="0" indent="0">
              <a:buNone/>
            </a:pPr>
            <a:r>
              <a:rPr lang="en-US" sz="3200" dirty="0"/>
              <a:t>OregonStudentAid.gov/</a:t>
            </a:r>
            <a:r>
              <a:rPr lang="en-US" sz="3200" dirty="0" err="1"/>
              <a:t>fafsa-orsaa</a:t>
            </a:r>
            <a:r>
              <a:rPr lang="en-US" sz="3200" dirty="0"/>
              <a:t> </a:t>
            </a:r>
          </a:p>
        </p:txBody>
      </p:sp>
      <p:pic>
        <p:nvPicPr>
          <p:cNvPr id="4" name="Picture 2" descr="Pacific NW Federal Credit Union">
            <a:extLst>
              <a:ext uri="{FF2B5EF4-FFF2-40B4-BE49-F238E27FC236}">
                <a16:creationId xmlns:a16="http://schemas.microsoft.com/office/drawing/2014/main" id="{71AE7C0C-488C-60BA-6BF7-37184B0B6E8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9663" y="6325158"/>
            <a:ext cx="1529548" cy="365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9845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944E337-3E5D-4A1F-A5A1-2057F25B8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DA50D69-7CF7-4844-B844-A2B821C77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854"/>
            <a:ext cx="12192000" cy="6865854"/>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7DAFD8F-B9F1-E0C0-E107-5451C420A66D}"/>
              </a:ext>
            </a:extLst>
          </p:cNvPr>
          <p:cNvSpPr>
            <a:spLocks noGrp="1"/>
          </p:cNvSpPr>
          <p:nvPr>
            <p:ph type="title"/>
          </p:nvPr>
        </p:nvSpPr>
        <p:spPr>
          <a:xfrm>
            <a:off x="4572001" y="601744"/>
            <a:ext cx="6781800" cy="1338696"/>
          </a:xfrm>
        </p:spPr>
        <p:txBody>
          <a:bodyPr>
            <a:normAutofit/>
          </a:bodyPr>
          <a:lstStyle/>
          <a:p>
            <a:pPr algn="ctr"/>
            <a:r>
              <a:rPr lang="en-US" b="1" dirty="0"/>
              <a:t>Do I need to file the ORSAA and the FAFSA?</a:t>
            </a:r>
          </a:p>
        </p:txBody>
      </p:sp>
      <p:pic>
        <p:nvPicPr>
          <p:cNvPr id="5" name="Picture 4" descr="Working space background">
            <a:extLst>
              <a:ext uri="{FF2B5EF4-FFF2-40B4-BE49-F238E27FC236}">
                <a16:creationId xmlns:a16="http://schemas.microsoft.com/office/drawing/2014/main" id="{A183DCEF-ACFD-ED03-6B52-E40C2BB1D72B}"/>
              </a:ext>
            </a:extLst>
          </p:cNvPr>
          <p:cNvPicPr>
            <a:picLocks noChangeAspect="1"/>
          </p:cNvPicPr>
          <p:nvPr/>
        </p:nvPicPr>
        <p:blipFill rotWithShape="1">
          <a:blip r:embed="rId2"/>
          <a:srcRect l="62848" r="606" b="-1"/>
          <a:stretch/>
        </p:blipFill>
        <p:spPr>
          <a:xfrm>
            <a:off x="20" y="10"/>
            <a:ext cx="3754739" cy="6857990"/>
          </a:xfrm>
          <a:custGeom>
            <a:avLst/>
            <a:gdLst/>
            <a:ahLst/>
            <a:cxnLst/>
            <a:rect l="l" t="t" r="r" b="b"/>
            <a:pathLst>
              <a:path w="3754759" h="6858000">
                <a:moveTo>
                  <a:pt x="0" y="0"/>
                </a:moveTo>
                <a:lnTo>
                  <a:pt x="3405358" y="0"/>
                </a:lnTo>
                <a:lnTo>
                  <a:pt x="3406298" y="5103"/>
                </a:lnTo>
                <a:cubicBezTo>
                  <a:pt x="3408705" y="9272"/>
                  <a:pt x="3410993" y="13534"/>
                  <a:pt x="3408744" y="22806"/>
                </a:cubicBezTo>
                <a:cubicBezTo>
                  <a:pt x="3398212" y="18869"/>
                  <a:pt x="3412504" y="58782"/>
                  <a:pt x="3403554" y="60481"/>
                </a:cubicBezTo>
                <a:cubicBezTo>
                  <a:pt x="3417198" y="75379"/>
                  <a:pt x="3401704" y="83956"/>
                  <a:pt x="3406685" y="104437"/>
                </a:cubicBezTo>
                <a:cubicBezTo>
                  <a:pt x="3412035" y="113935"/>
                  <a:pt x="3413215" y="120918"/>
                  <a:pt x="3408439" y="130745"/>
                </a:cubicBezTo>
                <a:cubicBezTo>
                  <a:pt x="3434362" y="174436"/>
                  <a:pt x="3410826" y="157826"/>
                  <a:pt x="3422002" y="199353"/>
                </a:cubicBezTo>
                <a:cubicBezTo>
                  <a:pt x="3433366" y="235046"/>
                  <a:pt x="3441595" y="275734"/>
                  <a:pt x="3466217" y="309590"/>
                </a:cubicBezTo>
                <a:cubicBezTo>
                  <a:pt x="3473022" y="315692"/>
                  <a:pt x="3476249" y="331335"/>
                  <a:pt x="3473425" y="344525"/>
                </a:cubicBezTo>
                <a:cubicBezTo>
                  <a:pt x="3472938" y="346792"/>
                  <a:pt x="3472286" y="348904"/>
                  <a:pt x="3471491" y="350788"/>
                </a:cubicBezTo>
                <a:cubicBezTo>
                  <a:pt x="3476473" y="380853"/>
                  <a:pt x="3497528" y="490678"/>
                  <a:pt x="3503314" y="524915"/>
                </a:cubicBezTo>
                <a:cubicBezTo>
                  <a:pt x="3495110" y="528110"/>
                  <a:pt x="3511009" y="544789"/>
                  <a:pt x="3506208" y="556205"/>
                </a:cubicBezTo>
                <a:cubicBezTo>
                  <a:pt x="3501906" y="564424"/>
                  <a:pt x="3505727" y="571402"/>
                  <a:pt x="3506503" y="579730"/>
                </a:cubicBezTo>
                <a:cubicBezTo>
                  <a:pt x="3503352" y="590904"/>
                  <a:pt x="3511763" y="626437"/>
                  <a:pt x="3516997" y="635552"/>
                </a:cubicBezTo>
                <a:cubicBezTo>
                  <a:pt x="3534688" y="657082"/>
                  <a:pt x="3524838" y="708447"/>
                  <a:pt x="3538464" y="726388"/>
                </a:cubicBezTo>
                <a:cubicBezTo>
                  <a:pt x="3540659" y="733032"/>
                  <a:pt x="3541735" y="739585"/>
                  <a:pt x="3542115" y="746049"/>
                </a:cubicBezTo>
                <a:lnTo>
                  <a:pt x="3541598" y="764218"/>
                </a:lnTo>
                <a:lnTo>
                  <a:pt x="3538294" y="769538"/>
                </a:lnTo>
                <a:lnTo>
                  <a:pt x="3539714" y="780556"/>
                </a:lnTo>
                <a:lnTo>
                  <a:pt x="3539328" y="783752"/>
                </a:lnTo>
                <a:cubicBezTo>
                  <a:pt x="3538575" y="789859"/>
                  <a:pt x="3537953" y="795880"/>
                  <a:pt x="3537882" y="801812"/>
                </a:cubicBezTo>
                <a:cubicBezTo>
                  <a:pt x="3555332" y="793164"/>
                  <a:pt x="3540143" y="850853"/>
                  <a:pt x="3553763" y="833773"/>
                </a:cubicBezTo>
                <a:cubicBezTo>
                  <a:pt x="3556400" y="864868"/>
                  <a:pt x="3568671" y="840452"/>
                  <a:pt x="3557696" y="878520"/>
                </a:cubicBezTo>
                <a:cubicBezTo>
                  <a:pt x="3574636" y="926170"/>
                  <a:pt x="3572932" y="1002669"/>
                  <a:pt x="3596902" y="1039468"/>
                </a:cubicBezTo>
                <a:cubicBezTo>
                  <a:pt x="3588227" y="1035176"/>
                  <a:pt x="3582669" y="1055878"/>
                  <a:pt x="3587550" y="1069793"/>
                </a:cubicBezTo>
                <a:cubicBezTo>
                  <a:pt x="3553603" y="1054905"/>
                  <a:pt x="3620138" y="1124159"/>
                  <a:pt x="3598129" y="1137690"/>
                </a:cubicBezTo>
                <a:cubicBezTo>
                  <a:pt x="3619154" y="1137277"/>
                  <a:pt x="3657845" y="1198819"/>
                  <a:pt x="3642072" y="1229443"/>
                </a:cubicBezTo>
                <a:cubicBezTo>
                  <a:pt x="3648492" y="1274612"/>
                  <a:pt x="3667414" y="1305895"/>
                  <a:pt x="3662799" y="1353804"/>
                </a:cubicBezTo>
                <a:cubicBezTo>
                  <a:pt x="3665680" y="1355144"/>
                  <a:pt x="3668149" y="1357448"/>
                  <a:pt x="3670319" y="1360420"/>
                </a:cubicBezTo>
                <a:lnTo>
                  <a:pt x="3675717" y="1370453"/>
                </a:lnTo>
                <a:lnTo>
                  <a:pt x="3675458" y="1372456"/>
                </a:lnTo>
                <a:cubicBezTo>
                  <a:pt x="3675775" y="1380261"/>
                  <a:pt x="3677154" y="1384198"/>
                  <a:pt x="3678998" y="1386422"/>
                </a:cubicBezTo>
                <a:lnTo>
                  <a:pt x="3681613" y="1387932"/>
                </a:lnTo>
                <a:lnTo>
                  <a:pt x="3684619" y="1397028"/>
                </a:lnTo>
                <a:lnTo>
                  <a:pt x="3692094" y="1413643"/>
                </a:lnTo>
                <a:lnTo>
                  <a:pt x="3692036" y="1417975"/>
                </a:lnTo>
                <a:lnTo>
                  <a:pt x="3701043" y="1444940"/>
                </a:lnTo>
                <a:lnTo>
                  <a:pt x="3700474" y="1445893"/>
                </a:lnTo>
                <a:cubicBezTo>
                  <a:pt x="3699407" y="1448641"/>
                  <a:pt x="3699006" y="1451835"/>
                  <a:pt x="3699990" y="1456030"/>
                </a:cubicBezTo>
                <a:cubicBezTo>
                  <a:pt x="3688343" y="1458099"/>
                  <a:pt x="3696713" y="1461887"/>
                  <a:pt x="3700642" y="1474079"/>
                </a:cubicBezTo>
                <a:cubicBezTo>
                  <a:pt x="3683431" y="1480016"/>
                  <a:pt x="3700716" y="1509516"/>
                  <a:pt x="3693587" y="1522890"/>
                </a:cubicBezTo>
                <a:cubicBezTo>
                  <a:pt x="3696861" y="1531716"/>
                  <a:pt x="3700010" y="1541157"/>
                  <a:pt x="3702900" y="1551068"/>
                </a:cubicBezTo>
                <a:lnTo>
                  <a:pt x="3708038" y="1631578"/>
                </a:lnTo>
                <a:lnTo>
                  <a:pt x="3698097" y="1716642"/>
                </a:lnTo>
                <a:cubicBezTo>
                  <a:pt x="3699314" y="1747867"/>
                  <a:pt x="3695412" y="1775147"/>
                  <a:pt x="3700384" y="1801382"/>
                </a:cubicBezTo>
                <a:cubicBezTo>
                  <a:pt x="3696845" y="1812311"/>
                  <a:pt x="3695699" y="1822504"/>
                  <a:pt x="3702257" y="1832013"/>
                </a:cubicBezTo>
                <a:cubicBezTo>
                  <a:pt x="3701651" y="1861238"/>
                  <a:pt x="3693313" y="1868713"/>
                  <a:pt x="3700986" y="1886838"/>
                </a:cubicBezTo>
                <a:cubicBezTo>
                  <a:pt x="3687741" y="1903887"/>
                  <a:pt x="3693148" y="1904594"/>
                  <a:pt x="3697545" y="1912087"/>
                </a:cubicBezTo>
                <a:lnTo>
                  <a:pt x="3697885" y="1913171"/>
                </a:lnTo>
                <a:lnTo>
                  <a:pt x="3695987" y="1915505"/>
                </a:lnTo>
                <a:lnTo>
                  <a:pt x="3695284" y="1920179"/>
                </a:lnTo>
                <a:lnTo>
                  <a:pt x="3696499" y="1932787"/>
                </a:lnTo>
                <a:lnTo>
                  <a:pt x="3697473" y="1937503"/>
                </a:lnTo>
                <a:cubicBezTo>
                  <a:pt x="3697953" y="1940760"/>
                  <a:pt x="3698023" y="1942937"/>
                  <a:pt x="3697799" y="1944457"/>
                </a:cubicBezTo>
                <a:lnTo>
                  <a:pt x="3697642" y="1944638"/>
                </a:lnTo>
                <a:lnTo>
                  <a:pt x="3698268" y="1951136"/>
                </a:lnTo>
                <a:cubicBezTo>
                  <a:pt x="3699704" y="1962083"/>
                  <a:pt x="3701457" y="1972719"/>
                  <a:pt x="3703418" y="1982828"/>
                </a:cubicBezTo>
                <a:cubicBezTo>
                  <a:pt x="3694620" y="1991887"/>
                  <a:pt x="3707345" y="2028973"/>
                  <a:pt x="3689767" y="2025705"/>
                </a:cubicBezTo>
                <a:cubicBezTo>
                  <a:pt x="3691896" y="2039367"/>
                  <a:pt x="3699517" y="2047321"/>
                  <a:pt x="3687894" y="2043252"/>
                </a:cubicBezTo>
                <a:cubicBezTo>
                  <a:pt x="3688268" y="2047766"/>
                  <a:pt x="3687435" y="2050599"/>
                  <a:pt x="3686015" y="2052668"/>
                </a:cubicBezTo>
                <a:lnTo>
                  <a:pt x="3685329" y="2053280"/>
                </a:lnTo>
                <a:lnTo>
                  <a:pt x="3690348" y="2083660"/>
                </a:lnTo>
                <a:lnTo>
                  <a:pt x="3689688" y="2087758"/>
                </a:lnTo>
                <a:lnTo>
                  <a:pt x="3694656" y="2107476"/>
                </a:lnTo>
                <a:lnTo>
                  <a:pt x="3696317" y="2117709"/>
                </a:lnTo>
                <a:lnTo>
                  <a:pt x="3698652" y="2120508"/>
                </a:lnTo>
                <a:cubicBezTo>
                  <a:pt x="3700138" y="2123582"/>
                  <a:pt x="3700933" y="2128051"/>
                  <a:pt x="3700157" y="2135655"/>
                </a:cubicBezTo>
                <a:lnTo>
                  <a:pt x="3699626" y="2137431"/>
                </a:lnTo>
                <a:lnTo>
                  <a:pt x="3703486" y="2149795"/>
                </a:lnTo>
                <a:cubicBezTo>
                  <a:pt x="3705184" y="2153754"/>
                  <a:pt x="3707268" y="2157232"/>
                  <a:pt x="3709885" y="2160002"/>
                </a:cubicBezTo>
                <a:cubicBezTo>
                  <a:pt x="3698737" y="2203287"/>
                  <a:pt x="3712805" y="2242927"/>
                  <a:pt x="3712777" y="2289319"/>
                </a:cubicBezTo>
                <a:cubicBezTo>
                  <a:pt x="3693169" y="2310331"/>
                  <a:pt x="3722276" y="2389074"/>
                  <a:pt x="3742794" y="2399589"/>
                </a:cubicBezTo>
                <a:cubicBezTo>
                  <a:pt x="3725319" y="2400703"/>
                  <a:pt x="3751962" y="2457534"/>
                  <a:pt x="3753311" y="2472464"/>
                </a:cubicBezTo>
                <a:cubicBezTo>
                  <a:pt x="3753760" y="2477441"/>
                  <a:pt x="3751399" y="2477762"/>
                  <a:pt x="3743656" y="2469811"/>
                </a:cubicBezTo>
                <a:cubicBezTo>
                  <a:pt x="3746474" y="2485608"/>
                  <a:pt x="3738186" y="2502460"/>
                  <a:pt x="3730339" y="2493869"/>
                </a:cubicBezTo>
                <a:cubicBezTo>
                  <a:pt x="3748556" y="2541387"/>
                  <a:pt x="3736267" y="2613433"/>
                  <a:pt x="3746134" y="2667651"/>
                </a:cubicBezTo>
                <a:cubicBezTo>
                  <a:pt x="3730160" y="2698252"/>
                  <a:pt x="3745496" y="2681337"/>
                  <a:pt x="3743743" y="2712354"/>
                </a:cubicBezTo>
                <a:cubicBezTo>
                  <a:pt x="3759373" y="2703131"/>
                  <a:pt x="3736572" y="2750256"/>
                  <a:pt x="3754759" y="2751060"/>
                </a:cubicBezTo>
                <a:cubicBezTo>
                  <a:pt x="3753864" y="2756679"/>
                  <a:pt x="3752424" y="2762098"/>
                  <a:pt x="3750841" y="2767527"/>
                </a:cubicBezTo>
                <a:lnTo>
                  <a:pt x="3750021" y="2770377"/>
                </a:lnTo>
                <a:lnTo>
                  <a:pt x="3749874" y="2781617"/>
                </a:lnTo>
                <a:lnTo>
                  <a:pt x="3745916" y="2784975"/>
                </a:lnTo>
                <a:lnTo>
                  <a:pt x="3742888" y="2802030"/>
                </a:lnTo>
                <a:cubicBezTo>
                  <a:pt x="3742360" y="2808388"/>
                  <a:pt x="3742498" y="2815196"/>
                  <a:pt x="3743710" y="2822667"/>
                </a:cubicBezTo>
                <a:cubicBezTo>
                  <a:pt x="3751787" y="2840797"/>
                  <a:pt x="3744398" y="2870002"/>
                  <a:pt x="3746201" y="2896003"/>
                </a:cubicBezTo>
                <a:lnTo>
                  <a:pt x="3749006" y="2907846"/>
                </a:lnTo>
                <a:lnTo>
                  <a:pt x="3747206" y="2947037"/>
                </a:lnTo>
                <a:cubicBezTo>
                  <a:pt x="3747030" y="2958176"/>
                  <a:pt x="3747214" y="2969719"/>
                  <a:pt x="3748070" y="2981841"/>
                </a:cubicBezTo>
                <a:lnTo>
                  <a:pt x="3750937" y="3004278"/>
                </a:lnTo>
                <a:lnTo>
                  <a:pt x="3749761" y="3010254"/>
                </a:lnTo>
                <a:cubicBezTo>
                  <a:pt x="3750425" y="3020530"/>
                  <a:pt x="3756245" y="3033889"/>
                  <a:pt x="3749923" y="3032983"/>
                </a:cubicBezTo>
                <a:lnTo>
                  <a:pt x="3752658" y="3044429"/>
                </a:lnTo>
                <a:lnTo>
                  <a:pt x="3748217" y="3056076"/>
                </a:lnTo>
                <a:cubicBezTo>
                  <a:pt x="3747117" y="3057381"/>
                  <a:pt x="3745928" y="3058381"/>
                  <a:pt x="3744691" y="3059042"/>
                </a:cubicBezTo>
                <a:lnTo>
                  <a:pt x="3747123" y="3075102"/>
                </a:lnTo>
                <a:lnTo>
                  <a:pt x="3744190" y="3088509"/>
                </a:lnTo>
                <a:lnTo>
                  <a:pt x="3747093" y="3099930"/>
                </a:lnTo>
                <a:lnTo>
                  <a:pt x="3746799" y="3104743"/>
                </a:lnTo>
                <a:lnTo>
                  <a:pt x="3745610" y="3116729"/>
                </a:lnTo>
                <a:cubicBezTo>
                  <a:pt x="3744666" y="3122891"/>
                  <a:pt x="3743503" y="3129792"/>
                  <a:pt x="3742676" y="3137453"/>
                </a:cubicBezTo>
                <a:lnTo>
                  <a:pt x="3742441" y="3143884"/>
                </a:lnTo>
                <a:lnTo>
                  <a:pt x="3737104" y="3158122"/>
                </a:lnTo>
                <a:cubicBezTo>
                  <a:pt x="3733050" y="3168490"/>
                  <a:pt x="3730374" y="3176626"/>
                  <a:pt x="3733275" y="3185367"/>
                </a:cubicBezTo>
                <a:cubicBezTo>
                  <a:pt x="3728135" y="3200760"/>
                  <a:pt x="3712176" y="3212117"/>
                  <a:pt x="3717639" y="3233769"/>
                </a:cubicBezTo>
                <a:cubicBezTo>
                  <a:pt x="3709851" y="3227497"/>
                  <a:pt x="3717920" y="3258095"/>
                  <a:pt x="3710433" y="3262123"/>
                </a:cubicBezTo>
                <a:cubicBezTo>
                  <a:pt x="3704342" y="3264110"/>
                  <a:pt x="3705370" y="3273856"/>
                  <a:pt x="3703458" y="3281408"/>
                </a:cubicBezTo>
                <a:cubicBezTo>
                  <a:pt x="3697412" y="3287020"/>
                  <a:pt x="3693483" y="3324746"/>
                  <a:pt x="3695027" y="3337739"/>
                </a:cubicBezTo>
                <a:cubicBezTo>
                  <a:pt x="3703095" y="3374177"/>
                  <a:pt x="3679154" y="3404974"/>
                  <a:pt x="3684951" y="3434139"/>
                </a:cubicBezTo>
                <a:cubicBezTo>
                  <a:pt x="3684732" y="3441861"/>
                  <a:pt x="3683615" y="3448308"/>
                  <a:pt x="3681946" y="3453928"/>
                </a:cubicBezTo>
                <a:lnTo>
                  <a:pt x="3675939" y="3468021"/>
                </a:lnTo>
                <a:cubicBezTo>
                  <a:pt x="3674480" y="3468264"/>
                  <a:pt x="3673022" y="3468506"/>
                  <a:pt x="3671563" y="3468748"/>
                </a:cubicBezTo>
                <a:lnTo>
                  <a:pt x="3669360" y="3479164"/>
                </a:lnTo>
                <a:lnTo>
                  <a:pt x="3668060" y="3481325"/>
                </a:lnTo>
                <a:cubicBezTo>
                  <a:pt x="3665560" y="3485437"/>
                  <a:pt x="3663197" y="3489622"/>
                  <a:pt x="3661315" y="3494328"/>
                </a:cubicBezTo>
                <a:cubicBezTo>
                  <a:pt x="3678446" y="3506175"/>
                  <a:pt x="3648136" y="3536311"/>
                  <a:pt x="3664679" y="3537226"/>
                </a:cubicBezTo>
                <a:cubicBezTo>
                  <a:pt x="3657322" y="3565147"/>
                  <a:pt x="3674997" y="3558694"/>
                  <a:pt x="3654205" y="3577551"/>
                </a:cubicBezTo>
                <a:cubicBezTo>
                  <a:pt x="3653633" y="3634248"/>
                  <a:pt x="3628736" y="3694092"/>
                  <a:pt x="3637325" y="3749618"/>
                </a:cubicBezTo>
                <a:cubicBezTo>
                  <a:pt x="3631446" y="3736800"/>
                  <a:pt x="3620480" y="3747498"/>
                  <a:pt x="3620258" y="3763981"/>
                </a:cubicBezTo>
                <a:cubicBezTo>
                  <a:pt x="3596667" y="3715365"/>
                  <a:pt x="3630603" y="3842969"/>
                  <a:pt x="3608193" y="3830141"/>
                </a:cubicBezTo>
                <a:cubicBezTo>
                  <a:pt x="3625759" y="3852486"/>
                  <a:pt x="3638965" y="3943841"/>
                  <a:pt x="3616479" y="3951521"/>
                </a:cubicBezTo>
                <a:cubicBezTo>
                  <a:pt x="3607940" y="3994867"/>
                  <a:pt x="3614033" y="4040502"/>
                  <a:pt x="3595498" y="4074157"/>
                </a:cubicBezTo>
                <a:cubicBezTo>
                  <a:pt x="3597477" y="4078342"/>
                  <a:pt x="3598819" y="4082864"/>
                  <a:pt x="3599706" y="4087599"/>
                </a:cubicBezTo>
                <a:lnTo>
                  <a:pt x="3601103" y="4101515"/>
                </a:lnTo>
                <a:lnTo>
                  <a:pt x="3600274" y="4102849"/>
                </a:lnTo>
                <a:cubicBezTo>
                  <a:pt x="3598143" y="4109482"/>
                  <a:pt x="3598077" y="4114144"/>
                  <a:pt x="3598925" y="4117926"/>
                </a:cubicBezTo>
                <a:lnTo>
                  <a:pt x="3600630" y="4121966"/>
                </a:lnTo>
                <a:lnTo>
                  <a:pt x="3600331" y="4132543"/>
                </a:lnTo>
                <a:lnTo>
                  <a:pt x="3601432" y="4154003"/>
                </a:lnTo>
                <a:lnTo>
                  <a:pt x="3600054" y="4157433"/>
                </a:lnTo>
                <a:lnTo>
                  <a:pt x="3599248" y="4188888"/>
                </a:lnTo>
                <a:cubicBezTo>
                  <a:pt x="3598993" y="4188940"/>
                  <a:pt x="3598738" y="4188992"/>
                  <a:pt x="3598484" y="4189044"/>
                </a:cubicBezTo>
                <a:cubicBezTo>
                  <a:pt x="3596754" y="4190111"/>
                  <a:pt x="3595443" y="4192250"/>
                  <a:pt x="3594971" y="4196698"/>
                </a:cubicBezTo>
                <a:cubicBezTo>
                  <a:pt x="3584674" y="4185805"/>
                  <a:pt x="3590455" y="4197885"/>
                  <a:pt x="3589971" y="4211958"/>
                </a:cubicBezTo>
                <a:cubicBezTo>
                  <a:pt x="3573870" y="4198179"/>
                  <a:pt x="3579156" y="4240607"/>
                  <a:pt x="3569135" y="4243705"/>
                </a:cubicBezTo>
                <a:cubicBezTo>
                  <a:pt x="3569142" y="4254351"/>
                  <a:pt x="3568856" y="4265362"/>
                  <a:pt x="3568210" y="4276468"/>
                </a:cubicBezTo>
                <a:lnTo>
                  <a:pt x="3567613" y="4282925"/>
                </a:lnTo>
                <a:cubicBezTo>
                  <a:pt x="3567553" y="4282949"/>
                  <a:pt x="3567492" y="4282974"/>
                  <a:pt x="3567432" y="4282999"/>
                </a:cubicBezTo>
                <a:cubicBezTo>
                  <a:pt x="3566940" y="4284280"/>
                  <a:pt x="3566607" y="4286359"/>
                  <a:pt x="3566464" y="4289697"/>
                </a:cubicBezTo>
                <a:lnTo>
                  <a:pt x="3566526" y="4294698"/>
                </a:lnTo>
                <a:lnTo>
                  <a:pt x="3565367" y="4307225"/>
                </a:lnTo>
                <a:lnTo>
                  <a:pt x="3563841" y="4311164"/>
                </a:lnTo>
                <a:lnTo>
                  <a:pt x="3561610" y="4312189"/>
                </a:lnTo>
                <a:lnTo>
                  <a:pt x="3561734" y="4313408"/>
                </a:lnTo>
                <a:cubicBezTo>
                  <a:pt x="3564537" y="4323096"/>
                  <a:pt x="3569544" y="4327053"/>
                  <a:pt x="3553832" y="4334910"/>
                </a:cubicBezTo>
                <a:cubicBezTo>
                  <a:pt x="3557797" y="4356533"/>
                  <a:pt x="3548502" y="4358433"/>
                  <a:pt x="3542564" y="4385380"/>
                </a:cubicBezTo>
                <a:cubicBezTo>
                  <a:pt x="3547050" y="4398267"/>
                  <a:pt x="3544091" y="4407098"/>
                  <a:pt x="3538724" y="4415150"/>
                </a:cubicBezTo>
                <a:cubicBezTo>
                  <a:pt x="3538633" y="4442707"/>
                  <a:pt x="3529920" y="4465824"/>
                  <a:pt x="3525348" y="4495753"/>
                </a:cubicBezTo>
                <a:cubicBezTo>
                  <a:pt x="3529387" y="4530212"/>
                  <a:pt x="3514579" y="4543935"/>
                  <a:pt x="3509749" y="4575934"/>
                </a:cubicBezTo>
                <a:cubicBezTo>
                  <a:pt x="3519579" y="4606914"/>
                  <a:pt x="3496418" y="4596497"/>
                  <a:pt x="3489779" y="4611927"/>
                </a:cubicBezTo>
                <a:lnTo>
                  <a:pt x="3488856" y="4616508"/>
                </a:lnTo>
                <a:lnTo>
                  <a:pt x="3489486" y="4629163"/>
                </a:lnTo>
                <a:lnTo>
                  <a:pt x="3490242" y="4633947"/>
                </a:lnTo>
                <a:cubicBezTo>
                  <a:pt x="3490570" y="4637233"/>
                  <a:pt x="3490539" y="4639406"/>
                  <a:pt x="3490244" y="4640894"/>
                </a:cubicBezTo>
                <a:lnTo>
                  <a:pt x="3490078" y="4641059"/>
                </a:lnTo>
                <a:lnTo>
                  <a:pt x="3490403" y="4647582"/>
                </a:lnTo>
                <a:cubicBezTo>
                  <a:pt x="3491330" y="4658608"/>
                  <a:pt x="3492590" y="4669354"/>
                  <a:pt x="3494082" y="4679601"/>
                </a:cubicBezTo>
                <a:cubicBezTo>
                  <a:pt x="3484854" y="4687754"/>
                  <a:pt x="3495864" y="4725869"/>
                  <a:pt x="3478421" y="4720918"/>
                </a:cubicBezTo>
                <a:cubicBezTo>
                  <a:pt x="3479918" y="4734712"/>
                  <a:pt x="3487176" y="4743359"/>
                  <a:pt x="3475730" y="4738188"/>
                </a:cubicBezTo>
                <a:cubicBezTo>
                  <a:pt x="3475894" y="4742712"/>
                  <a:pt x="3474928" y="4745450"/>
                  <a:pt x="3473409" y="4747368"/>
                </a:cubicBezTo>
                <a:lnTo>
                  <a:pt x="3472696" y="4747913"/>
                </a:lnTo>
                <a:lnTo>
                  <a:pt x="3476304" y="4778609"/>
                </a:lnTo>
                <a:lnTo>
                  <a:pt x="3475454" y="4782623"/>
                </a:lnTo>
                <a:lnTo>
                  <a:pt x="3479507" y="4802712"/>
                </a:lnTo>
                <a:lnTo>
                  <a:pt x="3480695" y="4813049"/>
                </a:lnTo>
                <a:lnTo>
                  <a:pt x="3482902" y="4816057"/>
                </a:lnTo>
                <a:cubicBezTo>
                  <a:pt x="3484247" y="4819259"/>
                  <a:pt x="3484834" y="4823783"/>
                  <a:pt x="3483703" y="4831270"/>
                </a:cubicBezTo>
                <a:lnTo>
                  <a:pt x="3483090" y="4832984"/>
                </a:lnTo>
                <a:lnTo>
                  <a:pt x="3486378" y="4845654"/>
                </a:lnTo>
                <a:cubicBezTo>
                  <a:pt x="3487893" y="4849755"/>
                  <a:pt x="3489817" y="4853416"/>
                  <a:pt x="3492309" y="4856425"/>
                </a:cubicBezTo>
                <a:cubicBezTo>
                  <a:pt x="3479133" y="4898390"/>
                  <a:pt x="3491371" y="4939174"/>
                  <a:pt x="3489182" y="4985308"/>
                </a:cubicBezTo>
                <a:cubicBezTo>
                  <a:pt x="3492413" y="5037202"/>
                  <a:pt x="3496839" y="5073159"/>
                  <a:pt x="3498182" y="5107346"/>
                </a:cubicBezTo>
                <a:cubicBezTo>
                  <a:pt x="3500266" y="5123329"/>
                  <a:pt x="3506680" y="5240376"/>
                  <a:pt x="3499225" y="5231073"/>
                </a:cubicBezTo>
                <a:cubicBezTo>
                  <a:pt x="3515247" y="5280090"/>
                  <a:pt x="3497607" y="5309911"/>
                  <a:pt x="3504960" y="5364785"/>
                </a:cubicBezTo>
                <a:cubicBezTo>
                  <a:pt x="3487546" y="5393671"/>
                  <a:pt x="3503686" y="5378336"/>
                  <a:pt x="3500486" y="5409009"/>
                </a:cubicBezTo>
                <a:cubicBezTo>
                  <a:pt x="3516561" y="5401350"/>
                  <a:pt x="3491544" y="5446009"/>
                  <a:pt x="3509710" y="5448570"/>
                </a:cubicBezTo>
                <a:cubicBezTo>
                  <a:pt x="3508555" y="5454072"/>
                  <a:pt x="3506859" y="5459319"/>
                  <a:pt x="3505022" y="5464568"/>
                </a:cubicBezTo>
                <a:lnTo>
                  <a:pt x="3504070" y="5467320"/>
                </a:lnTo>
                <a:lnTo>
                  <a:pt x="3503399" y="5478483"/>
                </a:lnTo>
                <a:lnTo>
                  <a:pt x="3499281" y="5481443"/>
                </a:lnTo>
                <a:lnTo>
                  <a:pt x="3499047" y="5616712"/>
                </a:lnTo>
                <a:cubicBezTo>
                  <a:pt x="3502347" y="5628424"/>
                  <a:pt x="3503819" y="5666768"/>
                  <a:pt x="3498775" y="5675291"/>
                </a:cubicBezTo>
                <a:cubicBezTo>
                  <a:pt x="3497984" y="5683547"/>
                  <a:pt x="3500335" y="5692400"/>
                  <a:pt x="3494739" y="5697458"/>
                </a:cubicBezTo>
                <a:cubicBezTo>
                  <a:pt x="3492180" y="5715432"/>
                  <a:pt x="3486290" y="5756597"/>
                  <a:pt x="3483423" y="5783137"/>
                </a:cubicBezTo>
                <a:cubicBezTo>
                  <a:pt x="3491452" y="5796973"/>
                  <a:pt x="3477643" y="5819988"/>
                  <a:pt x="3477532" y="5856699"/>
                </a:cubicBezTo>
                <a:cubicBezTo>
                  <a:pt x="3486776" y="5871818"/>
                  <a:pt x="3477340" y="5881447"/>
                  <a:pt x="3490032" y="5910638"/>
                </a:cubicBezTo>
                <a:cubicBezTo>
                  <a:pt x="3488930" y="5911913"/>
                  <a:pt x="3487924" y="5913488"/>
                  <a:pt x="3487046" y="5915313"/>
                </a:cubicBezTo>
                <a:cubicBezTo>
                  <a:pt x="3481941" y="5925917"/>
                  <a:pt x="3482137" y="5942505"/>
                  <a:pt x="3487484" y="5952365"/>
                </a:cubicBezTo>
                <a:cubicBezTo>
                  <a:pt x="3504666" y="5999029"/>
                  <a:pt x="3505019" y="6042078"/>
                  <a:pt x="3509266" y="6082373"/>
                </a:cubicBezTo>
                <a:cubicBezTo>
                  <a:pt x="3512265" y="6128005"/>
                  <a:pt x="3492950" y="6098121"/>
                  <a:pt x="3509564" y="6154771"/>
                </a:cubicBezTo>
                <a:cubicBezTo>
                  <a:pt x="3503223" y="6161045"/>
                  <a:pt x="3503062" y="6168289"/>
                  <a:pt x="3506404" y="6180433"/>
                </a:cubicBezTo>
                <a:cubicBezTo>
                  <a:pt x="3507378" y="6202614"/>
                  <a:pt x="3491084" y="6201180"/>
                  <a:pt x="3501312" y="6223427"/>
                </a:cubicBezTo>
                <a:cubicBezTo>
                  <a:pt x="3492497" y="6219559"/>
                  <a:pt x="3498753" y="6265580"/>
                  <a:pt x="3489469" y="6255476"/>
                </a:cubicBezTo>
                <a:cubicBezTo>
                  <a:pt x="3481791" y="6270065"/>
                  <a:pt x="3495037" y="6276996"/>
                  <a:pt x="3488398" y="6291462"/>
                </a:cubicBezTo>
                <a:cubicBezTo>
                  <a:pt x="3487099" y="6307679"/>
                  <a:pt x="3497555" y="6282019"/>
                  <a:pt x="3498547" y="6299935"/>
                </a:cubicBezTo>
                <a:cubicBezTo>
                  <a:pt x="3498173" y="6321676"/>
                  <a:pt x="3514193" y="6321381"/>
                  <a:pt x="3494028" y="6338390"/>
                </a:cubicBezTo>
                <a:lnTo>
                  <a:pt x="3486030" y="6396716"/>
                </a:lnTo>
                <a:cubicBezTo>
                  <a:pt x="3491309" y="6409668"/>
                  <a:pt x="3488928" y="6420134"/>
                  <a:pt x="3484103" y="6430386"/>
                </a:cubicBezTo>
                <a:cubicBezTo>
                  <a:pt x="3485763" y="6460632"/>
                  <a:pt x="3478568" y="6488285"/>
                  <a:pt x="3475922" y="6522318"/>
                </a:cubicBezTo>
                <a:cubicBezTo>
                  <a:pt x="3482128" y="6559051"/>
                  <a:pt x="3468277" y="6578006"/>
                  <a:pt x="3465506" y="6614374"/>
                </a:cubicBezTo>
                <a:cubicBezTo>
                  <a:pt x="3478925" y="6650248"/>
                  <a:pt x="3446064" y="6638174"/>
                  <a:pt x="3446789" y="6668768"/>
                </a:cubicBezTo>
                <a:cubicBezTo>
                  <a:pt x="3458869" y="6718505"/>
                  <a:pt x="3435878" y="6667592"/>
                  <a:pt x="3439582" y="6744454"/>
                </a:cubicBezTo>
                <a:cubicBezTo>
                  <a:pt x="3441631" y="6748797"/>
                  <a:pt x="3439393" y="6758101"/>
                  <a:pt x="3436538" y="6757102"/>
                </a:cubicBezTo>
                <a:cubicBezTo>
                  <a:pt x="3437461" y="6773941"/>
                  <a:pt x="3420846" y="6822488"/>
                  <a:pt x="3424061" y="6846522"/>
                </a:cubicBezTo>
                <a:lnTo>
                  <a:pt x="3423032" y="6858000"/>
                </a:lnTo>
                <a:lnTo>
                  <a:pt x="0" y="6858000"/>
                </a:lnTo>
                <a:close/>
              </a:path>
            </a:pathLst>
          </a:custGeom>
        </p:spPr>
      </p:pic>
      <p:sp>
        <p:nvSpPr>
          <p:cNvPr id="3" name="Content Placeholder 2">
            <a:extLst>
              <a:ext uri="{FF2B5EF4-FFF2-40B4-BE49-F238E27FC236}">
                <a16:creationId xmlns:a16="http://schemas.microsoft.com/office/drawing/2014/main" id="{9D29AB73-0B22-0B9C-F1DE-D8EDC2FD46B2}"/>
              </a:ext>
            </a:extLst>
          </p:cNvPr>
          <p:cNvSpPr>
            <a:spLocks noGrp="1"/>
          </p:cNvSpPr>
          <p:nvPr>
            <p:ph idx="1"/>
          </p:nvPr>
        </p:nvSpPr>
        <p:spPr>
          <a:xfrm>
            <a:off x="4572001" y="2201958"/>
            <a:ext cx="6781800" cy="3900730"/>
          </a:xfrm>
        </p:spPr>
        <p:txBody>
          <a:bodyPr anchor="t">
            <a:normAutofit/>
          </a:bodyPr>
          <a:lstStyle/>
          <a:p>
            <a:pPr marL="0" indent="0">
              <a:buNone/>
            </a:pPr>
            <a:r>
              <a:rPr lang="en-US" dirty="0"/>
              <a:t>First, file the ORSAA if you are an undocumented or DACA student. </a:t>
            </a:r>
          </a:p>
          <a:p>
            <a:pPr marL="0" indent="0">
              <a:buNone/>
            </a:pPr>
            <a:endParaRPr lang="en-US" dirty="0"/>
          </a:p>
          <a:p>
            <a:pPr marL="0" indent="0">
              <a:buNone/>
            </a:pPr>
            <a:r>
              <a:rPr lang="en-US" dirty="0"/>
              <a:t>Next, talk to the financial aid office at your school. Ask if you can complete anything else to apply for campus-based aid. </a:t>
            </a:r>
          </a:p>
        </p:txBody>
      </p:sp>
      <p:pic>
        <p:nvPicPr>
          <p:cNvPr id="4" name="Picture 2" descr="Pacific NW Federal Credit Union">
            <a:extLst>
              <a:ext uri="{FF2B5EF4-FFF2-40B4-BE49-F238E27FC236}">
                <a16:creationId xmlns:a16="http://schemas.microsoft.com/office/drawing/2014/main" id="{F79EBB60-87EF-0BED-D1D6-0BC74299133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9663" y="6325158"/>
            <a:ext cx="1529548" cy="365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247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FB4B61-C17B-12C2-7630-411C5E76CBB5}"/>
              </a:ext>
            </a:extLst>
          </p:cNvPr>
          <p:cNvSpPr>
            <a:spLocks noGrp="1"/>
          </p:cNvSpPr>
          <p:nvPr>
            <p:ph type="title"/>
          </p:nvPr>
        </p:nvSpPr>
        <p:spPr>
          <a:xfrm>
            <a:off x="640080" y="810668"/>
            <a:ext cx="4368602" cy="2062231"/>
          </a:xfrm>
        </p:spPr>
        <p:txBody>
          <a:bodyPr vert="horz" lIns="91440" tIns="45720" rIns="91440" bIns="45720" rtlCol="0" anchor="b">
            <a:normAutofit fontScale="90000"/>
          </a:bodyPr>
          <a:lstStyle/>
          <a:p>
            <a:r>
              <a:rPr lang="en-US" sz="5300" b="1" dirty="0"/>
              <a:t>File Early!</a:t>
            </a:r>
            <a:br>
              <a:rPr lang="en-US" sz="2600" dirty="0"/>
            </a:br>
            <a:br>
              <a:rPr lang="en-US" sz="2600" dirty="0"/>
            </a:br>
            <a:r>
              <a:rPr lang="en-US" sz="2600" dirty="0"/>
              <a:t>File the ORSAA as soon as possible after October 1 each year. </a:t>
            </a:r>
            <a:br>
              <a:rPr lang="en-US" sz="2600" dirty="0"/>
            </a:br>
            <a:endParaRPr lang="en-US" sz="2600" dirty="0"/>
          </a:p>
        </p:txBody>
      </p:sp>
      <p:sp>
        <p:nvSpPr>
          <p:cNvPr id="1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ABFAF63F-1A61-9236-6675-74F132AF954B}"/>
              </a:ext>
            </a:extLst>
          </p:cNvPr>
          <p:cNvSpPr txBox="1"/>
          <p:nvPr/>
        </p:nvSpPr>
        <p:spPr>
          <a:xfrm>
            <a:off x="640080" y="2872899"/>
            <a:ext cx="5120640" cy="3320668"/>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200" dirty="0"/>
              <a:t>Contact OSAC with questions.</a:t>
            </a:r>
          </a:p>
          <a:p>
            <a:pPr marL="0" indent="-228600">
              <a:lnSpc>
                <a:spcPct val="90000"/>
              </a:lnSpc>
              <a:spcAft>
                <a:spcPts val="600"/>
              </a:spcAft>
              <a:buFont typeface="Arial" panose="020B0604020202020204" pitchFamily="34" charset="0"/>
              <a:buChar char="•"/>
            </a:pPr>
            <a:r>
              <a:rPr lang="en-US" sz="2200" dirty="0"/>
              <a:t>ORSAAHelp@hecc.oregon.gov </a:t>
            </a:r>
          </a:p>
          <a:p>
            <a:pPr marL="0" indent="-228600">
              <a:lnSpc>
                <a:spcPct val="90000"/>
              </a:lnSpc>
              <a:spcAft>
                <a:spcPts val="600"/>
              </a:spcAft>
              <a:buFont typeface="Arial" panose="020B0604020202020204" pitchFamily="34" charset="0"/>
              <a:buChar char="•"/>
            </a:pPr>
            <a:r>
              <a:rPr lang="en-US" sz="2200" dirty="0"/>
              <a:t>(800) 452 - </a:t>
            </a:r>
            <a:r>
              <a:rPr lang="en-US" sz="2200"/>
              <a:t>8807 </a:t>
            </a:r>
          </a:p>
          <a:p>
            <a:pPr marL="0" indent="-228600">
              <a:lnSpc>
                <a:spcPct val="90000"/>
              </a:lnSpc>
              <a:spcAft>
                <a:spcPts val="600"/>
              </a:spcAft>
              <a:buFont typeface="Arial" panose="020B0604020202020204" pitchFamily="34" charset="0"/>
              <a:buChar char="•"/>
            </a:pPr>
            <a:r>
              <a:rPr lang="en-US" sz="2200"/>
              <a:t>8:00 </a:t>
            </a:r>
            <a:r>
              <a:rPr lang="en-US" sz="2200" dirty="0"/>
              <a:t>am - 4:30 pm, Monday - Friday</a:t>
            </a:r>
          </a:p>
          <a:p>
            <a:pPr>
              <a:lnSpc>
                <a:spcPct val="90000"/>
              </a:lnSpc>
              <a:spcAft>
                <a:spcPts val="600"/>
              </a:spcAft>
            </a:pPr>
            <a:endParaRPr lang="en-US" sz="2200" dirty="0"/>
          </a:p>
        </p:txBody>
      </p:sp>
      <p:pic>
        <p:nvPicPr>
          <p:cNvPr id="9" name="Picture 8" descr="Calendar">
            <a:extLst>
              <a:ext uri="{FF2B5EF4-FFF2-40B4-BE49-F238E27FC236}">
                <a16:creationId xmlns:a16="http://schemas.microsoft.com/office/drawing/2014/main" id="{6D5AA313-DCA5-A9D4-6095-8933B906C661}"/>
              </a:ext>
            </a:extLst>
          </p:cNvPr>
          <p:cNvPicPr>
            <a:picLocks noChangeAspect="1"/>
          </p:cNvPicPr>
          <p:nvPr/>
        </p:nvPicPr>
        <p:blipFill rotWithShape="1">
          <a:blip r:embed="rId2"/>
          <a:srcRect l="18494" r="14553"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3" name="Picture 2" descr="Pacific NW Federal Credit Union">
            <a:extLst>
              <a:ext uri="{FF2B5EF4-FFF2-40B4-BE49-F238E27FC236}">
                <a16:creationId xmlns:a16="http://schemas.microsoft.com/office/drawing/2014/main" id="{EEDF890D-2D0C-53BC-546C-80E1A171C00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39663" y="6325158"/>
            <a:ext cx="1529548" cy="365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236572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E20437E-D04C-4E4F-892B-9F492DD8B41E}">
  <ds:schemaRefs>
    <ds:schemaRef ds:uri="54ea286b-6133-493e-862c-ac240d2b25ff"/>
    <ds:schemaRef ds:uri="dc809939-901c-4e44-b75a-4ed6930e9425"/>
    <ds:schemaRef ds:uri="http://purl.org/dc/term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E23C5C44-2931-4E0F-85F1-759DE86A8A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8DF0B5B-E812-4489-BEEB-B5C3880AD53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5794</TotalTime>
  <Words>378</Words>
  <Application>Microsoft Office PowerPoint</Application>
  <PresentationFormat>Widescreen</PresentationFormat>
  <Paragraphs>28</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ORSAA</vt:lpstr>
      <vt:lpstr>What is the ORSAA? </vt:lpstr>
      <vt:lpstr>Who should file the ORSAA?</vt:lpstr>
      <vt:lpstr>Why should I file the ORSAA?</vt:lpstr>
      <vt:lpstr>What do I need to file the ORSAA?</vt:lpstr>
      <vt:lpstr>How do I file the ORSAA?</vt:lpstr>
      <vt:lpstr>Do I need to file the ORSAA and the FAFSA?</vt:lpstr>
      <vt:lpstr>File Early!  File the ORSAA as soon as possible after October 1 each year.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Julia Anderson</cp:lastModifiedBy>
  <cp:revision>6</cp:revision>
  <dcterms:created xsi:type="dcterms:W3CDTF">2013-07-15T20:26:40Z</dcterms:created>
  <dcterms:modified xsi:type="dcterms:W3CDTF">2025-04-08T16:50:16Z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