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media/image5.jpg" ContentType="image/png"/>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7" r:id="rId6"/>
    <p:sldId id="258" r:id="rId7"/>
    <p:sldId id="259" r:id="rId8"/>
    <p:sldId id="260" r:id="rId9"/>
    <p:sldId id="261" r:id="rId10"/>
    <p:sldId id="262" r:id="rId11"/>
    <p:sldId id="264" r:id="rId12"/>
    <p:sldId id="265" r:id="rId13"/>
    <p:sldId id="266" r:id="rId14"/>
    <p:sldId id="267" r:id="rId15"/>
    <p:sldId id="270" r:id="rId16"/>
    <p:sldId id="263" r:id="rId17"/>
    <p:sldId id="269"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909E1ED-8B5C-4A17-AD64-9B8406A34BDF}">
          <p14:sldIdLst>
            <p14:sldId id="256"/>
            <p14:sldId id="257"/>
            <p14:sldId id="258"/>
            <p14:sldId id="259"/>
            <p14:sldId id="260"/>
            <p14:sldId id="261"/>
            <p14:sldId id="262"/>
            <p14:sldId id="264"/>
            <p14:sldId id="265"/>
            <p14:sldId id="266"/>
            <p14:sldId id="267"/>
            <p14:sldId id="270"/>
            <p14:sldId id="263"/>
            <p14:sldId id="269"/>
          </p14:sldIdLst>
        </p14:section>
        <p14:section name="Untitled Section" id="{0CE4A3D5-9398-406C-95F1-F3FAE301152D}">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08CDDD6-41A7-4EC2-954A-940D5FDF47F7}" v="1" dt="2025-02-13T20:19:18.19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varScale="1">
        <p:scale>
          <a:sx n="103" d="100"/>
          <a:sy n="103" d="100"/>
        </p:scale>
        <p:origin x="330"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istin Mullady" userId="S::kristinm@pnwfcu.org::9ee3eb7d-2b27-48a9-886d-d3a15ae2f35a" providerId="AD" clId="Web-{F706A0BD-C253-47FD-B642-946BAB77D5CD}"/>
    <pc:docChg chg="modSld">
      <pc:chgData name="Kristin Mullady" userId="S::kristinm@pnwfcu.org::9ee3eb7d-2b27-48a9-886d-d3a15ae2f35a" providerId="AD" clId="Web-{F706A0BD-C253-47FD-B642-946BAB77D5CD}" dt="2020-07-14T17:04:30.885" v="49" actId="20577"/>
      <pc:docMkLst>
        <pc:docMk/>
      </pc:docMkLst>
      <pc:sldChg chg="modSp">
        <pc:chgData name="Kristin Mullady" userId="S::kristinm@pnwfcu.org::9ee3eb7d-2b27-48a9-886d-d3a15ae2f35a" providerId="AD" clId="Web-{F706A0BD-C253-47FD-B642-946BAB77D5CD}" dt="2020-07-14T17:04:29.244" v="47" actId="20577"/>
        <pc:sldMkLst>
          <pc:docMk/>
          <pc:sldMk cId="319372289" sldId="258"/>
        </pc:sldMkLst>
      </pc:sldChg>
    </pc:docChg>
  </pc:docChgLst>
  <pc:docChgLst>
    <pc:chgData name="Kristin Mullady" userId="9ee3eb7d-2b27-48a9-886d-d3a15ae2f35a" providerId="ADAL" clId="{908CDDD6-41A7-4EC2-954A-940D5FDF47F7}"/>
    <pc:docChg chg="custSel modSld">
      <pc:chgData name="Kristin Mullady" userId="9ee3eb7d-2b27-48a9-886d-d3a15ae2f35a" providerId="ADAL" clId="{908CDDD6-41A7-4EC2-954A-940D5FDF47F7}" dt="2025-02-13T20:19:54.803" v="440" actId="1076"/>
      <pc:docMkLst>
        <pc:docMk/>
      </pc:docMkLst>
      <pc:sldChg chg="modSp mod">
        <pc:chgData name="Kristin Mullady" userId="9ee3eb7d-2b27-48a9-886d-d3a15ae2f35a" providerId="ADAL" clId="{908CDDD6-41A7-4EC2-954A-940D5FDF47F7}" dt="2025-02-13T20:14:59.748" v="0" actId="14100"/>
        <pc:sldMkLst>
          <pc:docMk/>
          <pc:sldMk cId="2779914047" sldId="260"/>
        </pc:sldMkLst>
        <pc:picChg chg="mod">
          <ac:chgData name="Kristin Mullady" userId="9ee3eb7d-2b27-48a9-886d-d3a15ae2f35a" providerId="ADAL" clId="{908CDDD6-41A7-4EC2-954A-940D5FDF47F7}" dt="2025-02-13T20:14:59.748" v="0" actId="14100"/>
          <ac:picMkLst>
            <pc:docMk/>
            <pc:sldMk cId="2779914047" sldId="260"/>
            <ac:picMk id="11" creationId="{81E8A7CB-F764-4CBE-9524-2CED094736B8}"/>
          </ac:picMkLst>
        </pc:picChg>
      </pc:sldChg>
      <pc:sldChg chg="modSp mod">
        <pc:chgData name="Kristin Mullady" userId="9ee3eb7d-2b27-48a9-886d-d3a15ae2f35a" providerId="ADAL" clId="{908CDDD6-41A7-4EC2-954A-940D5FDF47F7}" dt="2025-02-13T20:18:31.317" v="392" actId="20577"/>
        <pc:sldMkLst>
          <pc:docMk/>
          <pc:sldMk cId="370898370" sldId="267"/>
        </pc:sldMkLst>
        <pc:spChg chg="mod">
          <ac:chgData name="Kristin Mullady" userId="9ee3eb7d-2b27-48a9-886d-d3a15ae2f35a" providerId="ADAL" clId="{908CDDD6-41A7-4EC2-954A-940D5FDF47F7}" dt="2025-02-13T20:18:11.383" v="367" actId="20577"/>
          <ac:spMkLst>
            <pc:docMk/>
            <pc:sldMk cId="370898370" sldId="267"/>
            <ac:spMk id="4" creationId="{16979B57-A5C7-4B15-8709-910242A24303}"/>
          </ac:spMkLst>
        </pc:spChg>
        <pc:spChg chg="mod">
          <ac:chgData name="Kristin Mullady" userId="9ee3eb7d-2b27-48a9-886d-d3a15ae2f35a" providerId="ADAL" clId="{908CDDD6-41A7-4EC2-954A-940D5FDF47F7}" dt="2025-02-13T20:18:31.317" v="392" actId="20577"/>
          <ac:spMkLst>
            <pc:docMk/>
            <pc:sldMk cId="370898370" sldId="267"/>
            <ac:spMk id="5" creationId="{FD829DEA-8231-49B8-9484-23B5E198A9AD}"/>
          </ac:spMkLst>
        </pc:spChg>
      </pc:sldChg>
      <pc:sldChg chg="addSp modSp mod">
        <pc:chgData name="Kristin Mullady" userId="9ee3eb7d-2b27-48a9-886d-d3a15ae2f35a" providerId="ADAL" clId="{908CDDD6-41A7-4EC2-954A-940D5FDF47F7}" dt="2025-02-13T20:19:54.803" v="440" actId="1076"/>
        <pc:sldMkLst>
          <pc:docMk/>
          <pc:sldMk cId="1321483707" sldId="269"/>
        </pc:sldMkLst>
        <pc:spChg chg="add mod">
          <ac:chgData name="Kristin Mullady" userId="9ee3eb7d-2b27-48a9-886d-d3a15ae2f35a" providerId="ADAL" clId="{908CDDD6-41A7-4EC2-954A-940D5FDF47F7}" dt="2025-02-13T20:19:54.803" v="440" actId="1076"/>
          <ac:spMkLst>
            <pc:docMk/>
            <pc:sldMk cId="1321483707" sldId="269"/>
            <ac:spMk id="2" creationId="{C18953D0-F605-70DD-7BB7-9FBF083B387B}"/>
          </ac:spMkLst>
        </pc:spChg>
      </pc:sldChg>
    </pc:docChg>
  </pc:docChgLst>
  <pc:docChgLst>
    <pc:chgData name="Kristin Mullady" userId="S::kristinm@pnwfcu.org::9ee3eb7d-2b27-48a9-886d-d3a15ae2f35a" providerId="AD" clId="Web-{969ECA00-BD79-443D-AB78-1DED8B439ECC}"/>
    <pc:docChg chg="modSld">
      <pc:chgData name="Kristin Mullady" userId="S::kristinm@pnwfcu.org::9ee3eb7d-2b27-48a9-886d-d3a15ae2f35a" providerId="AD" clId="Web-{969ECA00-BD79-443D-AB78-1DED8B439ECC}" dt="2020-08-11T16:53:59.226" v="24" actId="20577"/>
      <pc:docMkLst>
        <pc:docMk/>
      </pc:docMkLst>
      <pc:sldChg chg="modSp">
        <pc:chgData name="Kristin Mullady" userId="S::kristinm@pnwfcu.org::9ee3eb7d-2b27-48a9-886d-d3a15ae2f35a" providerId="AD" clId="Web-{969ECA00-BD79-443D-AB78-1DED8B439ECC}" dt="2020-08-11T16:53:59.226" v="24" actId="20577"/>
        <pc:sldMkLst>
          <pc:docMk/>
          <pc:sldMk cId="1396812237" sldId="263"/>
        </pc:sldMkLst>
      </pc:sldChg>
    </pc:docChg>
  </pc:docChgLst>
  <pc:docChgLst>
    <pc:chgData name="Kristin Mullady" userId="S::kristinm@pnwfcu.org::9ee3eb7d-2b27-48a9-886d-d3a15ae2f35a" providerId="AD" clId="Web-{5566D789-715F-41F6-B763-D46042AAAD86}"/>
    <pc:docChg chg="modSld">
      <pc:chgData name="Kristin Mullady" userId="S::kristinm@pnwfcu.org::9ee3eb7d-2b27-48a9-886d-d3a15ae2f35a" providerId="AD" clId="Web-{5566D789-715F-41F6-B763-D46042AAAD86}" dt="2020-12-01T22:16:35.362" v="4" actId="20577"/>
      <pc:docMkLst>
        <pc:docMk/>
      </pc:docMkLst>
      <pc:sldChg chg="modSp">
        <pc:chgData name="Kristin Mullady" userId="S::kristinm@pnwfcu.org::9ee3eb7d-2b27-48a9-886d-d3a15ae2f35a" providerId="AD" clId="Web-{5566D789-715F-41F6-B763-D46042AAAD86}" dt="2020-12-01T22:16:35.362" v="4" actId="20577"/>
        <pc:sldMkLst>
          <pc:docMk/>
          <pc:sldMk cId="370898370" sldId="267"/>
        </pc:sldMkLst>
      </pc:sldChg>
    </pc:docChg>
  </pc:docChgLst>
  <pc:docChgLst>
    <pc:chgData name="Kristin Mullady" userId="S::kristinm@pnwfcu.org::9ee3eb7d-2b27-48a9-886d-d3a15ae2f35a" providerId="AD" clId="Web-{F24DFF82-F063-44BA-A6A1-3151E8AA3022}"/>
    <pc:docChg chg="modSld">
      <pc:chgData name="Kristin Mullady" userId="S::kristinm@pnwfcu.org::9ee3eb7d-2b27-48a9-886d-d3a15ae2f35a" providerId="AD" clId="Web-{F24DFF82-F063-44BA-A6A1-3151E8AA3022}" dt="2024-03-29T03:03:43.744" v="5" actId="20577"/>
      <pc:docMkLst>
        <pc:docMk/>
      </pc:docMkLst>
      <pc:sldChg chg="modSp">
        <pc:chgData name="Kristin Mullady" userId="S::kristinm@pnwfcu.org::9ee3eb7d-2b27-48a9-886d-d3a15ae2f35a" providerId="AD" clId="Web-{F24DFF82-F063-44BA-A6A1-3151E8AA3022}" dt="2024-03-29T03:03:43.744" v="5" actId="20577"/>
        <pc:sldMkLst>
          <pc:docMk/>
          <pc:sldMk cId="2779914047" sldId="260"/>
        </pc:sldMkLst>
      </pc:sldChg>
    </pc:docChg>
  </pc:docChgLst>
  <pc:docChgLst>
    <pc:chgData name="Kristin Mullady" userId="9ee3eb7d-2b27-48a9-886d-d3a15ae2f35a" providerId="ADAL" clId="{1CF12FCE-B55B-4EAD-8314-4AE29C85F13C}"/>
    <pc:docChg chg="undo custSel mod addSld delSld modSld">
      <pc:chgData name="Kristin Mullady" userId="9ee3eb7d-2b27-48a9-886d-d3a15ae2f35a" providerId="ADAL" clId="{1CF12FCE-B55B-4EAD-8314-4AE29C85F13C}" dt="2020-03-04T22:24:13.326" v="170" actId="14100"/>
      <pc:docMkLst>
        <pc:docMk/>
      </pc:docMkLst>
      <pc:sldChg chg="addSp modSp">
        <pc:chgData name="Kristin Mullady" userId="9ee3eb7d-2b27-48a9-886d-d3a15ae2f35a" providerId="ADAL" clId="{1CF12FCE-B55B-4EAD-8314-4AE29C85F13C}" dt="2020-03-04T22:10:45.326" v="28" actId="14100"/>
        <pc:sldMkLst>
          <pc:docMk/>
          <pc:sldMk cId="2779948993" sldId="257"/>
        </pc:sldMkLst>
      </pc:sldChg>
      <pc:sldChg chg="modSp">
        <pc:chgData name="Kristin Mullady" userId="9ee3eb7d-2b27-48a9-886d-d3a15ae2f35a" providerId="ADAL" clId="{1CF12FCE-B55B-4EAD-8314-4AE29C85F13C}" dt="2020-03-04T22:12:19.014" v="46" actId="255"/>
        <pc:sldMkLst>
          <pc:docMk/>
          <pc:sldMk cId="319372289" sldId="258"/>
        </pc:sldMkLst>
      </pc:sldChg>
      <pc:sldChg chg="modSp">
        <pc:chgData name="Kristin Mullady" userId="9ee3eb7d-2b27-48a9-886d-d3a15ae2f35a" providerId="ADAL" clId="{1CF12FCE-B55B-4EAD-8314-4AE29C85F13C}" dt="2020-03-04T22:13:17.081" v="61" actId="20577"/>
        <pc:sldMkLst>
          <pc:docMk/>
          <pc:sldMk cId="4206810342" sldId="259"/>
        </pc:sldMkLst>
      </pc:sldChg>
      <pc:sldChg chg="addSp delSp modSp mod setClrOvrMap">
        <pc:chgData name="Kristin Mullady" userId="9ee3eb7d-2b27-48a9-886d-d3a15ae2f35a" providerId="ADAL" clId="{1CF12FCE-B55B-4EAD-8314-4AE29C85F13C}" dt="2020-03-04T22:15:57.560" v="142" actId="14100"/>
        <pc:sldMkLst>
          <pc:docMk/>
          <pc:sldMk cId="2779914047" sldId="260"/>
        </pc:sldMkLst>
      </pc:sldChg>
      <pc:sldChg chg="addSp delSp modSp mod setClrOvrMap">
        <pc:chgData name="Kristin Mullady" userId="9ee3eb7d-2b27-48a9-886d-d3a15ae2f35a" providerId="ADAL" clId="{1CF12FCE-B55B-4EAD-8314-4AE29C85F13C}" dt="2020-03-04T22:24:13.326" v="170" actId="14100"/>
        <pc:sldMkLst>
          <pc:docMk/>
          <pc:sldMk cId="3971305185" sldId="261"/>
        </pc:sldMkLst>
      </pc:sldChg>
      <pc:sldChg chg="modSp">
        <pc:chgData name="Kristin Mullady" userId="9ee3eb7d-2b27-48a9-886d-d3a15ae2f35a" providerId="ADAL" clId="{1CF12FCE-B55B-4EAD-8314-4AE29C85F13C}" dt="2020-02-27T02:52:29.842" v="0" actId="113"/>
        <pc:sldMkLst>
          <pc:docMk/>
          <pc:sldMk cId="539787053" sldId="262"/>
        </pc:sldMkLst>
      </pc:sldChg>
      <pc:sldChg chg="modSp">
        <pc:chgData name="Kristin Mullady" userId="9ee3eb7d-2b27-48a9-886d-d3a15ae2f35a" providerId="ADAL" clId="{1CF12FCE-B55B-4EAD-8314-4AE29C85F13C}" dt="2020-02-27T02:52:38.469" v="2" actId="113"/>
        <pc:sldMkLst>
          <pc:docMk/>
          <pc:sldMk cId="1943020453" sldId="264"/>
        </pc:sldMkLst>
      </pc:sldChg>
      <pc:sldChg chg="modSp">
        <pc:chgData name="Kristin Mullady" userId="9ee3eb7d-2b27-48a9-886d-d3a15ae2f35a" providerId="ADAL" clId="{1CF12FCE-B55B-4EAD-8314-4AE29C85F13C}" dt="2020-02-27T02:52:44.205" v="4" actId="113"/>
        <pc:sldMkLst>
          <pc:docMk/>
          <pc:sldMk cId="705910715" sldId="265"/>
        </pc:sldMkLst>
      </pc:sldChg>
      <pc:sldChg chg="modSp">
        <pc:chgData name="Kristin Mullady" userId="9ee3eb7d-2b27-48a9-886d-d3a15ae2f35a" providerId="ADAL" clId="{1CF12FCE-B55B-4EAD-8314-4AE29C85F13C}" dt="2020-02-27T02:52:53.262" v="5" actId="113"/>
        <pc:sldMkLst>
          <pc:docMk/>
          <pc:sldMk cId="370898370" sldId="267"/>
        </pc:sldMkLst>
      </pc:sldChg>
      <pc:sldChg chg="add del">
        <pc:chgData name="Kristin Mullady" userId="9ee3eb7d-2b27-48a9-886d-d3a15ae2f35a" providerId="ADAL" clId="{1CF12FCE-B55B-4EAD-8314-4AE29C85F13C}" dt="2020-02-27T22:50:09.972" v="17" actId="47"/>
        <pc:sldMkLst>
          <pc:docMk/>
          <pc:sldMk cId="214927488" sldId="268"/>
        </pc:sldMkLst>
      </pc:sldChg>
      <pc:sldChg chg="add del">
        <pc:chgData name="Kristin Mullady" userId="9ee3eb7d-2b27-48a9-886d-d3a15ae2f35a" providerId="ADAL" clId="{1CF12FCE-B55B-4EAD-8314-4AE29C85F13C}" dt="2020-02-27T22:47:40.136" v="7"/>
        <pc:sldMkLst>
          <pc:docMk/>
          <pc:sldMk cId="1684793171" sldId="268"/>
        </pc:sldMkLst>
      </pc:sldChg>
      <pc:sldChg chg="addSp delSp add del mod setBg delDesignElem">
        <pc:chgData name="Kristin Mullady" userId="9ee3eb7d-2b27-48a9-886d-d3a15ae2f35a" providerId="ADAL" clId="{1CF12FCE-B55B-4EAD-8314-4AE29C85F13C}" dt="2020-02-27T22:50:23.158" v="18" actId="26606"/>
        <pc:sldMkLst>
          <pc:docMk/>
          <pc:sldMk cId="1321483707" sldId="269"/>
        </pc:sldMkLst>
      </pc:sldChg>
      <pc:sldChg chg="addSp delSp add del setBg delDesignElem">
        <pc:chgData name="Kristin Mullady" userId="9ee3eb7d-2b27-48a9-886d-d3a15ae2f35a" providerId="ADAL" clId="{1CF12FCE-B55B-4EAD-8314-4AE29C85F13C}" dt="2020-02-27T22:47:51.491" v="11"/>
        <pc:sldMkLst>
          <pc:docMk/>
          <pc:sldMk cId="3648644852" sldId="269"/>
        </pc:sldMkLst>
      </pc:sldChg>
    </pc:docChg>
  </pc:docChgLst>
  <pc:docChgLst>
    <pc:chgData name="Kristin Mullady" userId="9ee3eb7d-2b27-48a9-886d-d3a15ae2f35a" providerId="ADAL" clId="{59B0DF51-27CE-403B-9F40-871ABB137623}"/>
    <pc:docChg chg="modSld">
      <pc:chgData name="Kristin Mullady" userId="9ee3eb7d-2b27-48a9-886d-d3a15ae2f35a" providerId="ADAL" clId="{59B0DF51-27CE-403B-9F40-871ABB137623}" dt="2024-03-29T03:13:05.017" v="16" actId="20577"/>
      <pc:docMkLst>
        <pc:docMk/>
      </pc:docMkLst>
      <pc:sldChg chg="modSp mod">
        <pc:chgData name="Kristin Mullady" userId="9ee3eb7d-2b27-48a9-886d-d3a15ae2f35a" providerId="ADAL" clId="{59B0DF51-27CE-403B-9F40-871ABB137623}" dt="2024-03-29T03:13:05.017" v="16" actId="20577"/>
        <pc:sldMkLst>
          <pc:docMk/>
          <pc:sldMk cId="1396812237" sldId="263"/>
        </pc:sldMkLst>
      </pc:sldChg>
      <pc:sldChg chg="modSp mod">
        <pc:chgData name="Kristin Mullady" userId="9ee3eb7d-2b27-48a9-886d-d3a15ae2f35a" providerId="ADAL" clId="{59B0DF51-27CE-403B-9F40-871ABB137623}" dt="2024-03-29T03:12:04.448" v="6" actId="1076"/>
        <pc:sldMkLst>
          <pc:docMk/>
          <pc:sldMk cId="705910715" sldId="265"/>
        </pc:sldMkLst>
      </pc:sldChg>
    </pc:docChg>
  </pc:docChgLst>
  <pc:docChgLst>
    <pc:chgData name="Dana Eaton" userId="S::danae@pnwfcu.org::8614084c-06b3-4a31-8b32-650a0abe0a18" providerId="AD" clId="Web-{700D0D5C-E0EA-4C6B-9801-2B331DFF9169}"/>
    <pc:docChg chg="modSld">
      <pc:chgData name="Dana Eaton" userId="S::danae@pnwfcu.org::8614084c-06b3-4a31-8b32-650a0abe0a18" providerId="AD" clId="Web-{700D0D5C-E0EA-4C6B-9801-2B331DFF9169}" dt="2020-12-31T18:47:20.809" v="2" actId="20577"/>
      <pc:docMkLst>
        <pc:docMk/>
      </pc:docMkLst>
      <pc:sldChg chg="modSp">
        <pc:chgData name="Dana Eaton" userId="S::danae@pnwfcu.org::8614084c-06b3-4a31-8b32-650a0abe0a18" providerId="AD" clId="Web-{700D0D5C-E0EA-4C6B-9801-2B331DFF9169}" dt="2020-12-31T18:47:15.809" v="0" actId="20577"/>
        <pc:sldMkLst>
          <pc:docMk/>
          <pc:sldMk cId="370898370" sldId="267"/>
        </pc:sldMkLst>
      </pc:sldChg>
    </pc:docChg>
  </pc:docChgLst>
  <pc:docChgLst>
    <pc:chgData name="Kristin Mullady" userId="9ee3eb7d-2b27-48a9-886d-d3a15ae2f35a" providerId="ADAL" clId="{1D432FC7-4AB3-44C5-8F48-C92D8510EEB3}"/>
    <pc:docChg chg="undo custSel mod addSld modSld sldOrd addSection modSection">
      <pc:chgData name="Kristin Mullady" userId="9ee3eb7d-2b27-48a9-886d-d3a15ae2f35a" providerId="ADAL" clId="{1D432FC7-4AB3-44C5-8F48-C92D8510EEB3}" dt="2020-03-23T22:43:34.582" v="1150" actId="20577"/>
      <pc:docMkLst>
        <pc:docMk/>
      </pc:docMkLst>
      <pc:sldChg chg="modSp">
        <pc:chgData name="Kristin Mullady" userId="9ee3eb7d-2b27-48a9-886d-d3a15ae2f35a" providerId="ADAL" clId="{1D432FC7-4AB3-44C5-8F48-C92D8510EEB3}" dt="2020-03-23T22:35:27.715" v="1079" actId="20577"/>
        <pc:sldMkLst>
          <pc:docMk/>
          <pc:sldMk cId="2779948993" sldId="257"/>
        </pc:sldMkLst>
      </pc:sldChg>
      <pc:sldChg chg="modSp">
        <pc:chgData name="Kristin Mullady" userId="9ee3eb7d-2b27-48a9-886d-d3a15ae2f35a" providerId="ADAL" clId="{1D432FC7-4AB3-44C5-8F48-C92D8510EEB3}" dt="2020-03-23T22:35:14.159" v="1076" actId="20577"/>
        <pc:sldMkLst>
          <pc:docMk/>
          <pc:sldMk cId="319372289" sldId="258"/>
        </pc:sldMkLst>
      </pc:sldChg>
      <pc:sldChg chg="modSp">
        <pc:chgData name="Kristin Mullady" userId="9ee3eb7d-2b27-48a9-886d-d3a15ae2f35a" providerId="ADAL" clId="{1D432FC7-4AB3-44C5-8F48-C92D8510EEB3}" dt="2020-03-23T22:40:41.627" v="1125" actId="27636"/>
        <pc:sldMkLst>
          <pc:docMk/>
          <pc:sldMk cId="2779914047" sldId="260"/>
        </pc:sldMkLst>
      </pc:sldChg>
      <pc:sldChg chg="modSp">
        <pc:chgData name="Kristin Mullady" userId="9ee3eb7d-2b27-48a9-886d-d3a15ae2f35a" providerId="ADAL" clId="{1D432FC7-4AB3-44C5-8F48-C92D8510EEB3}" dt="2020-03-23T22:42:31.579" v="1144" actId="1076"/>
        <pc:sldMkLst>
          <pc:docMk/>
          <pc:sldMk cId="3971305185" sldId="261"/>
        </pc:sldMkLst>
      </pc:sldChg>
      <pc:sldChg chg="modSp">
        <pc:chgData name="Kristin Mullady" userId="9ee3eb7d-2b27-48a9-886d-d3a15ae2f35a" providerId="ADAL" clId="{1D432FC7-4AB3-44C5-8F48-C92D8510EEB3}" dt="2020-03-10T13:31:44.279" v="491" actId="33524"/>
        <pc:sldMkLst>
          <pc:docMk/>
          <pc:sldMk cId="705910715" sldId="265"/>
        </pc:sldMkLst>
      </pc:sldChg>
      <pc:sldChg chg="ord">
        <pc:chgData name="Kristin Mullady" userId="9ee3eb7d-2b27-48a9-886d-d3a15ae2f35a" providerId="ADAL" clId="{1D432FC7-4AB3-44C5-8F48-C92D8510EEB3}" dt="2020-03-23T22:43:07.763" v="1148"/>
        <pc:sldMkLst>
          <pc:docMk/>
          <pc:sldMk cId="1321483707" sldId="269"/>
        </pc:sldMkLst>
      </pc:sldChg>
      <pc:sldChg chg="addSp delSp modSp add mod ord setBg">
        <pc:chgData name="Kristin Mullady" userId="9ee3eb7d-2b27-48a9-886d-d3a15ae2f35a" providerId="ADAL" clId="{1D432FC7-4AB3-44C5-8F48-C92D8510EEB3}" dt="2020-03-23T22:43:34.582" v="1150" actId="20577"/>
        <pc:sldMkLst>
          <pc:docMk/>
          <pc:sldMk cId="58680278" sldId="270"/>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045201-853B-42D4-8952-097860F68C4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7CD408D-C778-4D8B-9E5B-888640CAC15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CA26B50-2CCC-4B6D-9336-58DACDEDF4AE}"/>
              </a:ext>
            </a:extLst>
          </p:cNvPr>
          <p:cNvSpPr>
            <a:spLocks noGrp="1"/>
          </p:cNvSpPr>
          <p:nvPr>
            <p:ph type="dt" sz="half" idx="10"/>
          </p:nvPr>
        </p:nvSpPr>
        <p:spPr/>
        <p:txBody>
          <a:bodyPr/>
          <a:lstStyle/>
          <a:p>
            <a:fld id="{6F3C1E1D-C96A-45BC-8890-8A0B5AB40283}" type="datetimeFigureOut">
              <a:rPr lang="en-US" smtClean="0"/>
              <a:t>4/9/2025</a:t>
            </a:fld>
            <a:endParaRPr lang="en-US"/>
          </a:p>
        </p:txBody>
      </p:sp>
      <p:sp>
        <p:nvSpPr>
          <p:cNvPr id="5" name="Footer Placeholder 4">
            <a:extLst>
              <a:ext uri="{FF2B5EF4-FFF2-40B4-BE49-F238E27FC236}">
                <a16:creationId xmlns:a16="http://schemas.microsoft.com/office/drawing/2014/main" id="{7FBD2132-35E3-4FA7-82C6-D71CFB5931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42E140-29FE-4C0D-BA6F-C905068DB632}"/>
              </a:ext>
            </a:extLst>
          </p:cNvPr>
          <p:cNvSpPr>
            <a:spLocks noGrp="1"/>
          </p:cNvSpPr>
          <p:nvPr>
            <p:ph type="sldNum" sz="quarter" idx="12"/>
          </p:nvPr>
        </p:nvSpPr>
        <p:spPr/>
        <p:txBody>
          <a:bodyPr/>
          <a:lstStyle/>
          <a:p>
            <a:fld id="{738228C3-902B-4A30-999B-ECBAA62AA33F}" type="slidenum">
              <a:rPr lang="en-US" smtClean="0"/>
              <a:t>‹#›</a:t>
            </a:fld>
            <a:endParaRPr lang="en-US"/>
          </a:p>
        </p:txBody>
      </p:sp>
    </p:spTree>
    <p:extLst>
      <p:ext uri="{BB962C8B-B14F-4D97-AF65-F5344CB8AC3E}">
        <p14:creationId xmlns:p14="http://schemas.microsoft.com/office/powerpoint/2010/main" val="6097678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6E0018-CDD2-4618-BAD1-9992E6154C7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48A0992-BC55-47B1-B6D5-FCBF28E281E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7838032-7C8B-427E-850A-D637D7313722}"/>
              </a:ext>
            </a:extLst>
          </p:cNvPr>
          <p:cNvSpPr>
            <a:spLocks noGrp="1"/>
          </p:cNvSpPr>
          <p:nvPr>
            <p:ph type="dt" sz="half" idx="10"/>
          </p:nvPr>
        </p:nvSpPr>
        <p:spPr/>
        <p:txBody>
          <a:bodyPr/>
          <a:lstStyle/>
          <a:p>
            <a:fld id="{6F3C1E1D-C96A-45BC-8890-8A0B5AB40283}" type="datetimeFigureOut">
              <a:rPr lang="en-US" smtClean="0"/>
              <a:t>4/9/2025</a:t>
            </a:fld>
            <a:endParaRPr lang="en-US"/>
          </a:p>
        </p:txBody>
      </p:sp>
      <p:sp>
        <p:nvSpPr>
          <p:cNvPr id="5" name="Footer Placeholder 4">
            <a:extLst>
              <a:ext uri="{FF2B5EF4-FFF2-40B4-BE49-F238E27FC236}">
                <a16:creationId xmlns:a16="http://schemas.microsoft.com/office/drawing/2014/main" id="{415A5C73-6DFA-4FA6-B403-3CBC570538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FCBD932-21D5-4BDA-B3B4-0969552B6957}"/>
              </a:ext>
            </a:extLst>
          </p:cNvPr>
          <p:cNvSpPr>
            <a:spLocks noGrp="1"/>
          </p:cNvSpPr>
          <p:nvPr>
            <p:ph type="sldNum" sz="quarter" idx="12"/>
          </p:nvPr>
        </p:nvSpPr>
        <p:spPr/>
        <p:txBody>
          <a:bodyPr/>
          <a:lstStyle/>
          <a:p>
            <a:fld id="{738228C3-902B-4A30-999B-ECBAA62AA33F}" type="slidenum">
              <a:rPr lang="en-US" smtClean="0"/>
              <a:t>‹#›</a:t>
            </a:fld>
            <a:endParaRPr lang="en-US"/>
          </a:p>
        </p:txBody>
      </p:sp>
    </p:spTree>
    <p:extLst>
      <p:ext uri="{BB962C8B-B14F-4D97-AF65-F5344CB8AC3E}">
        <p14:creationId xmlns:p14="http://schemas.microsoft.com/office/powerpoint/2010/main" val="3025983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C4BEA32-2CD9-44F1-9865-1272480EDE0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5A960A0-2ED7-4F03-A417-5290D082CEE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9096F1B-C9B2-4D78-9377-529351F7A71F}"/>
              </a:ext>
            </a:extLst>
          </p:cNvPr>
          <p:cNvSpPr>
            <a:spLocks noGrp="1"/>
          </p:cNvSpPr>
          <p:nvPr>
            <p:ph type="dt" sz="half" idx="10"/>
          </p:nvPr>
        </p:nvSpPr>
        <p:spPr/>
        <p:txBody>
          <a:bodyPr/>
          <a:lstStyle/>
          <a:p>
            <a:fld id="{6F3C1E1D-C96A-45BC-8890-8A0B5AB40283}" type="datetimeFigureOut">
              <a:rPr lang="en-US" smtClean="0"/>
              <a:t>4/9/2025</a:t>
            </a:fld>
            <a:endParaRPr lang="en-US"/>
          </a:p>
        </p:txBody>
      </p:sp>
      <p:sp>
        <p:nvSpPr>
          <p:cNvPr id="5" name="Footer Placeholder 4">
            <a:extLst>
              <a:ext uri="{FF2B5EF4-FFF2-40B4-BE49-F238E27FC236}">
                <a16:creationId xmlns:a16="http://schemas.microsoft.com/office/drawing/2014/main" id="{3548524F-91F0-409F-A2A3-EC21CFD1A54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929DD4C-0B51-466A-8010-23FD65CEAA12}"/>
              </a:ext>
            </a:extLst>
          </p:cNvPr>
          <p:cNvSpPr>
            <a:spLocks noGrp="1"/>
          </p:cNvSpPr>
          <p:nvPr>
            <p:ph type="sldNum" sz="quarter" idx="12"/>
          </p:nvPr>
        </p:nvSpPr>
        <p:spPr/>
        <p:txBody>
          <a:bodyPr/>
          <a:lstStyle/>
          <a:p>
            <a:fld id="{738228C3-902B-4A30-999B-ECBAA62AA33F}" type="slidenum">
              <a:rPr lang="en-US" smtClean="0"/>
              <a:t>‹#›</a:t>
            </a:fld>
            <a:endParaRPr lang="en-US"/>
          </a:p>
        </p:txBody>
      </p:sp>
    </p:spTree>
    <p:extLst>
      <p:ext uri="{BB962C8B-B14F-4D97-AF65-F5344CB8AC3E}">
        <p14:creationId xmlns:p14="http://schemas.microsoft.com/office/powerpoint/2010/main" val="9333688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5FB1FE-E524-47E2-9B27-CCC932210E1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89A8E7F-AE42-4DBB-B4B5-9B4CED1A192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BF56486-F8F5-4749-B059-21B524172425}"/>
              </a:ext>
            </a:extLst>
          </p:cNvPr>
          <p:cNvSpPr>
            <a:spLocks noGrp="1"/>
          </p:cNvSpPr>
          <p:nvPr>
            <p:ph type="dt" sz="half" idx="10"/>
          </p:nvPr>
        </p:nvSpPr>
        <p:spPr/>
        <p:txBody>
          <a:bodyPr/>
          <a:lstStyle/>
          <a:p>
            <a:fld id="{6F3C1E1D-C96A-45BC-8890-8A0B5AB40283}" type="datetimeFigureOut">
              <a:rPr lang="en-US" smtClean="0"/>
              <a:t>4/9/2025</a:t>
            </a:fld>
            <a:endParaRPr lang="en-US"/>
          </a:p>
        </p:txBody>
      </p:sp>
      <p:sp>
        <p:nvSpPr>
          <p:cNvPr id="5" name="Footer Placeholder 4">
            <a:extLst>
              <a:ext uri="{FF2B5EF4-FFF2-40B4-BE49-F238E27FC236}">
                <a16:creationId xmlns:a16="http://schemas.microsoft.com/office/drawing/2014/main" id="{2E7414D2-50E0-4496-A62F-8D048125C49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8345C60-7C89-4D77-B1E0-BA19FE2FDDA5}"/>
              </a:ext>
            </a:extLst>
          </p:cNvPr>
          <p:cNvSpPr>
            <a:spLocks noGrp="1"/>
          </p:cNvSpPr>
          <p:nvPr>
            <p:ph type="sldNum" sz="quarter" idx="12"/>
          </p:nvPr>
        </p:nvSpPr>
        <p:spPr/>
        <p:txBody>
          <a:bodyPr/>
          <a:lstStyle/>
          <a:p>
            <a:fld id="{738228C3-902B-4A30-999B-ECBAA62AA33F}" type="slidenum">
              <a:rPr lang="en-US" smtClean="0"/>
              <a:t>‹#›</a:t>
            </a:fld>
            <a:endParaRPr lang="en-US"/>
          </a:p>
        </p:txBody>
      </p:sp>
    </p:spTree>
    <p:extLst>
      <p:ext uri="{BB962C8B-B14F-4D97-AF65-F5344CB8AC3E}">
        <p14:creationId xmlns:p14="http://schemas.microsoft.com/office/powerpoint/2010/main" val="26037202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3FF45A-4CFA-469B-BC9E-8E149BDC176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1D7DDCA-31F9-4D93-9054-03B041D524A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80FB6B4-00A1-4EF6-AD09-8C6397C38992}"/>
              </a:ext>
            </a:extLst>
          </p:cNvPr>
          <p:cNvSpPr>
            <a:spLocks noGrp="1"/>
          </p:cNvSpPr>
          <p:nvPr>
            <p:ph type="dt" sz="half" idx="10"/>
          </p:nvPr>
        </p:nvSpPr>
        <p:spPr/>
        <p:txBody>
          <a:bodyPr/>
          <a:lstStyle/>
          <a:p>
            <a:fld id="{6F3C1E1D-C96A-45BC-8890-8A0B5AB40283}" type="datetimeFigureOut">
              <a:rPr lang="en-US" smtClean="0"/>
              <a:t>4/9/2025</a:t>
            </a:fld>
            <a:endParaRPr lang="en-US"/>
          </a:p>
        </p:txBody>
      </p:sp>
      <p:sp>
        <p:nvSpPr>
          <p:cNvPr id="5" name="Footer Placeholder 4">
            <a:extLst>
              <a:ext uri="{FF2B5EF4-FFF2-40B4-BE49-F238E27FC236}">
                <a16:creationId xmlns:a16="http://schemas.microsoft.com/office/drawing/2014/main" id="{1ADC476D-CF0B-49D6-8110-3BD1A3C9F9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88910BF-F0AA-46F0-861A-BFDC74083BF5}"/>
              </a:ext>
            </a:extLst>
          </p:cNvPr>
          <p:cNvSpPr>
            <a:spLocks noGrp="1"/>
          </p:cNvSpPr>
          <p:nvPr>
            <p:ph type="sldNum" sz="quarter" idx="12"/>
          </p:nvPr>
        </p:nvSpPr>
        <p:spPr/>
        <p:txBody>
          <a:bodyPr/>
          <a:lstStyle/>
          <a:p>
            <a:fld id="{738228C3-902B-4A30-999B-ECBAA62AA33F}" type="slidenum">
              <a:rPr lang="en-US" smtClean="0"/>
              <a:t>‹#›</a:t>
            </a:fld>
            <a:endParaRPr lang="en-US"/>
          </a:p>
        </p:txBody>
      </p:sp>
    </p:spTree>
    <p:extLst>
      <p:ext uri="{BB962C8B-B14F-4D97-AF65-F5344CB8AC3E}">
        <p14:creationId xmlns:p14="http://schemas.microsoft.com/office/powerpoint/2010/main" val="16262885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11CB9-1673-4321-80C1-7E76DD41B29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EBB815B-7590-4478-9510-A259B5E1649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C166996-7E39-45B6-B4F2-359E4E7C425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9E3E8EA-9E0B-4D45-A69D-9FD555A0CB47}"/>
              </a:ext>
            </a:extLst>
          </p:cNvPr>
          <p:cNvSpPr>
            <a:spLocks noGrp="1"/>
          </p:cNvSpPr>
          <p:nvPr>
            <p:ph type="dt" sz="half" idx="10"/>
          </p:nvPr>
        </p:nvSpPr>
        <p:spPr/>
        <p:txBody>
          <a:bodyPr/>
          <a:lstStyle/>
          <a:p>
            <a:fld id="{6F3C1E1D-C96A-45BC-8890-8A0B5AB40283}" type="datetimeFigureOut">
              <a:rPr lang="en-US" smtClean="0"/>
              <a:t>4/9/2025</a:t>
            </a:fld>
            <a:endParaRPr lang="en-US"/>
          </a:p>
        </p:txBody>
      </p:sp>
      <p:sp>
        <p:nvSpPr>
          <p:cNvPr id="6" name="Footer Placeholder 5">
            <a:extLst>
              <a:ext uri="{FF2B5EF4-FFF2-40B4-BE49-F238E27FC236}">
                <a16:creationId xmlns:a16="http://schemas.microsoft.com/office/drawing/2014/main" id="{BD0F2A00-D1A6-4567-8AF4-600F35E7502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2162B35-BC11-4D24-BF93-DADCE6A626A3}"/>
              </a:ext>
            </a:extLst>
          </p:cNvPr>
          <p:cNvSpPr>
            <a:spLocks noGrp="1"/>
          </p:cNvSpPr>
          <p:nvPr>
            <p:ph type="sldNum" sz="quarter" idx="12"/>
          </p:nvPr>
        </p:nvSpPr>
        <p:spPr/>
        <p:txBody>
          <a:bodyPr/>
          <a:lstStyle/>
          <a:p>
            <a:fld id="{738228C3-902B-4A30-999B-ECBAA62AA33F}" type="slidenum">
              <a:rPr lang="en-US" smtClean="0"/>
              <a:t>‹#›</a:t>
            </a:fld>
            <a:endParaRPr lang="en-US"/>
          </a:p>
        </p:txBody>
      </p:sp>
    </p:spTree>
    <p:extLst>
      <p:ext uri="{BB962C8B-B14F-4D97-AF65-F5344CB8AC3E}">
        <p14:creationId xmlns:p14="http://schemas.microsoft.com/office/powerpoint/2010/main" val="12962354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C045EA-8651-4B08-9637-5C0817F9EB6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2FC45AC-1F14-4A78-9C83-73A19ED7697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3964661-B108-494B-8635-22FFB404CBF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B4C1E71-B3DD-462C-B8D5-C2888C678E8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7A4EC9B-B14F-4490-9CEA-87D8BAD623D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AB9771B-CC69-4ECE-8471-DA8772E75217}"/>
              </a:ext>
            </a:extLst>
          </p:cNvPr>
          <p:cNvSpPr>
            <a:spLocks noGrp="1"/>
          </p:cNvSpPr>
          <p:nvPr>
            <p:ph type="dt" sz="half" idx="10"/>
          </p:nvPr>
        </p:nvSpPr>
        <p:spPr/>
        <p:txBody>
          <a:bodyPr/>
          <a:lstStyle/>
          <a:p>
            <a:fld id="{6F3C1E1D-C96A-45BC-8890-8A0B5AB40283}" type="datetimeFigureOut">
              <a:rPr lang="en-US" smtClean="0"/>
              <a:t>4/9/2025</a:t>
            </a:fld>
            <a:endParaRPr lang="en-US"/>
          </a:p>
        </p:txBody>
      </p:sp>
      <p:sp>
        <p:nvSpPr>
          <p:cNvPr id="8" name="Footer Placeholder 7">
            <a:extLst>
              <a:ext uri="{FF2B5EF4-FFF2-40B4-BE49-F238E27FC236}">
                <a16:creationId xmlns:a16="http://schemas.microsoft.com/office/drawing/2014/main" id="{9762BEA5-CA61-4760-920E-67366ABBA70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2C52F26-737D-4BEA-A00F-1BFB74B94060}"/>
              </a:ext>
            </a:extLst>
          </p:cNvPr>
          <p:cNvSpPr>
            <a:spLocks noGrp="1"/>
          </p:cNvSpPr>
          <p:nvPr>
            <p:ph type="sldNum" sz="quarter" idx="12"/>
          </p:nvPr>
        </p:nvSpPr>
        <p:spPr/>
        <p:txBody>
          <a:bodyPr/>
          <a:lstStyle/>
          <a:p>
            <a:fld id="{738228C3-902B-4A30-999B-ECBAA62AA33F}" type="slidenum">
              <a:rPr lang="en-US" smtClean="0"/>
              <a:t>‹#›</a:t>
            </a:fld>
            <a:endParaRPr lang="en-US"/>
          </a:p>
        </p:txBody>
      </p:sp>
    </p:spTree>
    <p:extLst>
      <p:ext uri="{BB962C8B-B14F-4D97-AF65-F5344CB8AC3E}">
        <p14:creationId xmlns:p14="http://schemas.microsoft.com/office/powerpoint/2010/main" val="18079058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120473-DFA8-41BF-9001-E70A60360FA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0CBDE72-A7AE-4E2A-AAB8-BA8DF3605301}"/>
              </a:ext>
            </a:extLst>
          </p:cNvPr>
          <p:cNvSpPr>
            <a:spLocks noGrp="1"/>
          </p:cNvSpPr>
          <p:nvPr>
            <p:ph type="dt" sz="half" idx="10"/>
          </p:nvPr>
        </p:nvSpPr>
        <p:spPr/>
        <p:txBody>
          <a:bodyPr/>
          <a:lstStyle/>
          <a:p>
            <a:fld id="{6F3C1E1D-C96A-45BC-8890-8A0B5AB40283}" type="datetimeFigureOut">
              <a:rPr lang="en-US" smtClean="0"/>
              <a:t>4/9/2025</a:t>
            </a:fld>
            <a:endParaRPr lang="en-US"/>
          </a:p>
        </p:txBody>
      </p:sp>
      <p:sp>
        <p:nvSpPr>
          <p:cNvPr id="4" name="Footer Placeholder 3">
            <a:extLst>
              <a:ext uri="{FF2B5EF4-FFF2-40B4-BE49-F238E27FC236}">
                <a16:creationId xmlns:a16="http://schemas.microsoft.com/office/drawing/2014/main" id="{8549E7FD-1F4B-4152-A5BB-6F558E31275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FFA08E0-6B5C-46E4-90EA-5F752C6025DE}"/>
              </a:ext>
            </a:extLst>
          </p:cNvPr>
          <p:cNvSpPr>
            <a:spLocks noGrp="1"/>
          </p:cNvSpPr>
          <p:nvPr>
            <p:ph type="sldNum" sz="quarter" idx="12"/>
          </p:nvPr>
        </p:nvSpPr>
        <p:spPr/>
        <p:txBody>
          <a:bodyPr/>
          <a:lstStyle/>
          <a:p>
            <a:fld id="{738228C3-902B-4A30-999B-ECBAA62AA33F}" type="slidenum">
              <a:rPr lang="en-US" smtClean="0"/>
              <a:t>‹#›</a:t>
            </a:fld>
            <a:endParaRPr lang="en-US"/>
          </a:p>
        </p:txBody>
      </p:sp>
    </p:spTree>
    <p:extLst>
      <p:ext uri="{BB962C8B-B14F-4D97-AF65-F5344CB8AC3E}">
        <p14:creationId xmlns:p14="http://schemas.microsoft.com/office/powerpoint/2010/main" val="17284080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37B6483-58CB-4C53-96E3-22E79EBC056A}"/>
              </a:ext>
            </a:extLst>
          </p:cNvPr>
          <p:cNvSpPr>
            <a:spLocks noGrp="1"/>
          </p:cNvSpPr>
          <p:nvPr>
            <p:ph type="dt" sz="half" idx="10"/>
          </p:nvPr>
        </p:nvSpPr>
        <p:spPr/>
        <p:txBody>
          <a:bodyPr/>
          <a:lstStyle/>
          <a:p>
            <a:fld id="{6F3C1E1D-C96A-45BC-8890-8A0B5AB40283}" type="datetimeFigureOut">
              <a:rPr lang="en-US" smtClean="0"/>
              <a:t>4/9/2025</a:t>
            </a:fld>
            <a:endParaRPr lang="en-US"/>
          </a:p>
        </p:txBody>
      </p:sp>
      <p:sp>
        <p:nvSpPr>
          <p:cNvPr id="3" name="Footer Placeholder 2">
            <a:extLst>
              <a:ext uri="{FF2B5EF4-FFF2-40B4-BE49-F238E27FC236}">
                <a16:creationId xmlns:a16="http://schemas.microsoft.com/office/drawing/2014/main" id="{B84BE4C1-46AD-4D87-B6B0-91D20EBC36B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89D98D0-37AB-4F92-B83A-BF1F9CA1555D}"/>
              </a:ext>
            </a:extLst>
          </p:cNvPr>
          <p:cNvSpPr>
            <a:spLocks noGrp="1"/>
          </p:cNvSpPr>
          <p:nvPr>
            <p:ph type="sldNum" sz="quarter" idx="12"/>
          </p:nvPr>
        </p:nvSpPr>
        <p:spPr/>
        <p:txBody>
          <a:bodyPr/>
          <a:lstStyle/>
          <a:p>
            <a:fld id="{738228C3-902B-4A30-999B-ECBAA62AA33F}" type="slidenum">
              <a:rPr lang="en-US" smtClean="0"/>
              <a:t>‹#›</a:t>
            </a:fld>
            <a:endParaRPr lang="en-US"/>
          </a:p>
        </p:txBody>
      </p:sp>
    </p:spTree>
    <p:extLst>
      <p:ext uri="{BB962C8B-B14F-4D97-AF65-F5344CB8AC3E}">
        <p14:creationId xmlns:p14="http://schemas.microsoft.com/office/powerpoint/2010/main" val="3004574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7680C0-1781-40E7-B392-C1DCFF4F0EC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09481F4-C55D-4870-AFED-466BFFFF70F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80CDBBB-FA39-4B94-B9AF-3E86827C587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C7C394A-63EC-4901-9D34-5DEA43247E97}"/>
              </a:ext>
            </a:extLst>
          </p:cNvPr>
          <p:cNvSpPr>
            <a:spLocks noGrp="1"/>
          </p:cNvSpPr>
          <p:nvPr>
            <p:ph type="dt" sz="half" idx="10"/>
          </p:nvPr>
        </p:nvSpPr>
        <p:spPr/>
        <p:txBody>
          <a:bodyPr/>
          <a:lstStyle/>
          <a:p>
            <a:fld id="{6F3C1E1D-C96A-45BC-8890-8A0B5AB40283}" type="datetimeFigureOut">
              <a:rPr lang="en-US" smtClean="0"/>
              <a:t>4/9/2025</a:t>
            </a:fld>
            <a:endParaRPr lang="en-US"/>
          </a:p>
        </p:txBody>
      </p:sp>
      <p:sp>
        <p:nvSpPr>
          <p:cNvPr id="6" name="Footer Placeholder 5">
            <a:extLst>
              <a:ext uri="{FF2B5EF4-FFF2-40B4-BE49-F238E27FC236}">
                <a16:creationId xmlns:a16="http://schemas.microsoft.com/office/drawing/2014/main" id="{AFD7C559-B9A9-481B-9C24-24D1F98FD32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4B8905-7AEB-4F93-810A-3179D183D82C}"/>
              </a:ext>
            </a:extLst>
          </p:cNvPr>
          <p:cNvSpPr>
            <a:spLocks noGrp="1"/>
          </p:cNvSpPr>
          <p:nvPr>
            <p:ph type="sldNum" sz="quarter" idx="12"/>
          </p:nvPr>
        </p:nvSpPr>
        <p:spPr/>
        <p:txBody>
          <a:bodyPr/>
          <a:lstStyle/>
          <a:p>
            <a:fld id="{738228C3-902B-4A30-999B-ECBAA62AA33F}" type="slidenum">
              <a:rPr lang="en-US" smtClean="0"/>
              <a:t>‹#›</a:t>
            </a:fld>
            <a:endParaRPr lang="en-US"/>
          </a:p>
        </p:txBody>
      </p:sp>
    </p:spTree>
    <p:extLst>
      <p:ext uri="{BB962C8B-B14F-4D97-AF65-F5344CB8AC3E}">
        <p14:creationId xmlns:p14="http://schemas.microsoft.com/office/powerpoint/2010/main" val="37088976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087F65-5B1E-4FAD-8361-8B03A6656F0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C3F5DBF-36A0-4281-B556-F0702C9A1D6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1A5DA13-0364-48B4-A313-10CC6C7A43B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79238ED-810C-42E1-AE1B-5473E817AAAF}"/>
              </a:ext>
            </a:extLst>
          </p:cNvPr>
          <p:cNvSpPr>
            <a:spLocks noGrp="1"/>
          </p:cNvSpPr>
          <p:nvPr>
            <p:ph type="dt" sz="half" idx="10"/>
          </p:nvPr>
        </p:nvSpPr>
        <p:spPr/>
        <p:txBody>
          <a:bodyPr/>
          <a:lstStyle/>
          <a:p>
            <a:fld id="{6F3C1E1D-C96A-45BC-8890-8A0B5AB40283}" type="datetimeFigureOut">
              <a:rPr lang="en-US" smtClean="0"/>
              <a:t>4/9/2025</a:t>
            </a:fld>
            <a:endParaRPr lang="en-US"/>
          </a:p>
        </p:txBody>
      </p:sp>
      <p:sp>
        <p:nvSpPr>
          <p:cNvPr id="6" name="Footer Placeholder 5">
            <a:extLst>
              <a:ext uri="{FF2B5EF4-FFF2-40B4-BE49-F238E27FC236}">
                <a16:creationId xmlns:a16="http://schemas.microsoft.com/office/drawing/2014/main" id="{A817A5BA-A5F3-4B18-81C1-2A528418722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B7831DE-2699-4607-8DC7-5F963A997411}"/>
              </a:ext>
            </a:extLst>
          </p:cNvPr>
          <p:cNvSpPr>
            <a:spLocks noGrp="1"/>
          </p:cNvSpPr>
          <p:nvPr>
            <p:ph type="sldNum" sz="quarter" idx="12"/>
          </p:nvPr>
        </p:nvSpPr>
        <p:spPr/>
        <p:txBody>
          <a:bodyPr/>
          <a:lstStyle/>
          <a:p>
            <a:fld id="{738228C3-902B-4A30-999B-ECBAA62AA33F}" type="slidenum">
              <a:rPr lang="en-US" smtClean="0"/>
              <a:t>‹#›</a:t>
            </a:fld>
            <a:endParaRPr lang="en-US"/>
          </a:p>
        </p:txBody>
      </p:sp>
    </p:spTree>
    <p:extLst>
      <p:ext uri="{BB962C8B-B14F-4D97-AF65-F5344CB8AC3E}">
        <p14:creationId xmlns:p14="http://schemas.microsoft.com/office/powerpoint/2010/main" val="37643976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2E0E16C-50D4-49A8-8046-F49420ED96A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5175303-B332-400D-96DB-BCD303CAB6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23E5974-0E94-4E59-9E27-A5C2A155594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3C1E1D-C96A-45BC-8890-8A0B5AB40283}" type="datetimeFigureOut">
              <a:rPr lang="en-US" smtClean="0"/>
              <a:t>4/9/2025</a:t>
            </a:fld>
            <a:endParaRPr lang="en-US"/>
          </a:p>
        </p:txBody>
      </p:sp>
      <p:sp>
        <p:nvSpPr>
          <p:cNvPr id="5" name="Footer Placeholder 4">
            <a:extLst>
              <a:ext uri="{FF2B5EF4-FFF2-40B4-BE49-F238E27FC236}">
                <a16:creationId xmlns:a16="http://schemas.microsoft.com/office/drawing/2014/main" id="{3BF99CDD-E6DA-4AD1-880B-4F478D50D05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27DA4C4-F037-4A56-87C8-1076FB0C29F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8228C3-902B-4A30-999B-ECBAA62AA33F}" type="slidenum">
              <a:rPr lang="en-US" smtClean="0"/>
              <a:t>‹#›</a:t>
            </a:fld>
            <a:endParaRPr lang="en-US"/>
          </a:p>
        </p:txBody>
      </p:sp>
    </p:spTree>
    <p:extLst>
      <p:ext uri="{BB962C8B-B14F-4D97-AF65-F5344CB8AC3E}">
        <p14:creationId xmlns:p14="http://schemas.microsoft.com/office/powerpoint/2010/main" val="14091022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en.wikipedia.org/wiki/United_States_one_hundred-dollar_bill" TargetMode="External"/><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jpg"/></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5.jpg"/><Relationship Id="rId3" Type="http://schemas.openxmlformats.org/officeDocument/2006/relationships/image" Target="../media/image1.jpg"/><Relationship Id="rId7" Type="http://schemas.openxmlformats.org/officeDocument/2006/relationships/hyperlink" Target="https://thehudsucker.com/2017/06/21/i-want-candy-a-sweet-playlist-for-national-candy-month/" TargetMode="Externa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4.jpg"/><Relationship Id="rId5" Type="http://schemas.openxmlformats.org/officeDocument/2006/relationships/hyperlink" Target="http://clipartcotttage.deviantart.com/art/Toy-Shelf-2-Png-Clipart-444092168" TargetMode="External"/><Relationship Id="rId4" Type="http://schemas.openxmlformats.org/officeDocument/2006/relationships/image" Target="../media/image3.png"/><Relationship Id="rId9" Type="http://schemas.openxmlformats.org/officeDocument/2006/relationships/hyperlink" Target="https://www.maxpixel.net/Cute-Soft-Toy-Teddy-Bear-Funny-Teddy-Bears-2989139" TargetMode="External"/></Relationships>
</file>

<file path=ppt/slides/_rels/slide3.xml.rels><?xml version="1.0" encoding="UTF-8" standalone="yes"?>
<Relationships xmlns="http://schemas.openxmlformats.org/package/2006/relationships"><Relationship Id="rId8" Type="http://schemas.openxmlformats.org/officeDocument/2006/relationships/hyperlink" Target="https://openclipart.org/detail/284290/jogging-shoes" TargetMode="External"/><Relationship Id="rId3" Type="http://schemas.openxmlformats.org/officeDocument/2006/relationships/image" Target="../media/image6.png"/><Relationship Id="rId7"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hyperlink" Target="http://www.allwhitebackground.com/basketball.html" TargetMode="External"/><Relationship Id="rId11" Type="http://schemas.openxmlformats.org/officeDocument/2006/relationships/image" Target="../media/image1.jpg"/><Relationship Id="rId5" Type="http://schemas.openxmlformats.org/officeDocument/2006/relationships/image" Target="../media/image7.png"/><Relationship Id="rId10" Type="http://schemas.openxmlformats.org/officeDocument/2006/relationships/hyperlink" Target="https://anubisza.deviantart.com/art/Simple-Cellphone-Clipart-123637133" TargetMode="External"/><Relationship Id="rId4" Type="http://schemas.openxmlformats.org/officeDocument/2006/relationships/hyperlink" Target="http://www.publicdomainfiles.com/show_file.php?id=13528381224655" TargetMode="External"/><Relationship Id="rId9" Type="http://schemas.openxmlformats.org/officeDocument/2006/relationships/image" Target="../media/image9.png"/></Relationships>
</file>

<file path=ppt/slides/_rels/slide4.xml.rels><?xml version="1.0" encoding="UTF-8" standalone="yes"?>
<Relationships xmlns="http://schemas.openxmlformats.org/package/2006/relationships"><Relationship Id="rId8" Type="http://schemas.openxmlformats.org/officeDocument/2006/relationships/hyperlink" Target="https://openclipart.org/detail/5341/papapishu_baby_boy_sitting" TargetMode="External"/><Relationship Id="rId3" Type="http://schemas.openxmlformats.org/officeDocument/2006/relationships/image" Target="../media/image10.png"/><Relationship Id="rId7"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hyperlink" Target="http://www.schabell.org/2016/05/3-ways-empower-employee-vacation-request-process.html" TargetMode="External"/><Relationship Id="rId5" Type="http://schemas.openxmlformats.org/officeDocument/2006/relationships/image" Target="../media/image11.jpg"/><Relationship Id="rId4" Type="http://schemas.openxmlformats.org/officeDocument/2006/relationships/hyperlink" Target="http://www.geripal.org/2015/06/Independence-at-Home.html" TargetMode="External"/><Relationship Id="rId9" Type="http://schemas.openxmlformats.org/officeDocument/2006/relationships/image" Target="../media/image1.jpg"/></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hyperlink" Target="http://game-icons.net/lorc/originals/cycle.html" TargetMode="Externa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C0B27210-D0CA-4654-B3E3-9ABB4F178E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D57DD69-7F97-4024-8746-6A725922524D}"/>
              </a:ext>
            </a:extLst>
          </p:cNvPr>
          <p:cNvSpPr>
            <a:spLocks noGrp="1"/>
          </p:cNvSpPr>
          <p:nvPr>
            <p:ph type="ctrTitle"/>
          </p:nvPr>
        </p:nvSpPr>
        <p:spPr>
          <a:xfrm>
            <a:off x="7106557" y="2071396"/>
            <a:ext cx="4645250" cy="3349690"/>
          </a:xfrm>
        </p:spPr>
        <p:txBody>
          <a:bodyPr anchor="b">
            <a:normAutofit/>
          </a:bodyPr>
          <a:lstStyle/>
          <a:p>
            <a:pPr algn="l"/>
            <a:r>
              <a:rPr lang="en-US" dirty="0">
                <a:solidFill>
                  <a:schemeClr val="bg1"/>
                </a:solidFill>
              </a:rPr>
              <a:t>Financial Planning and Life's Stages</a:t>
            </a:r>
            <a:br>
              <a:rPr lang="en-US" sz="4700" dirty="0">
                <a:solidFill>
                  <a:schemeClr val="bg1"/>
                </a:solidFill>
              </a:rPr>
            </a:br>
            <a:endParaRPr lang="en-US" sz="4700" dirty="0">
              <a:solidFill>
                <a:schemeClr val="bg1"/>
              </a:solidFill>
            </a:endParaRPr>
          </a:p>
        </p:txBody>
      </p:sp>
      <p:sp>
        <p:nvSpPr>
          <p:cNvPr id="12" name="Freeform: Shape 11">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Freeform: Shape 13">
            <a:extLst>
              <a:ext uri="{FF2B5EF4-FFF2-40B4-BE49-F238E27FC236}">
                <a16:creationId xmlns:a16="http://schemas.microsoft.com/office/drawing/2014/main" id="{70B66945-4967-4040-926D-DCA44313CD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24154" cy="685800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drawing&#10;&#10;Description automatically generated">
            <a:extLst>
              <a:ext uri="{FF2B5EF4-FFF2-40B4-BE49-F238E27FC236}">
                <a16:creationId xmlns:a16="http://schemas.microsoft.com/office/drawing/2014/main" id="{2B1EB4DE-15A9-4040-A989-5E1D7881ADC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0930" y="2366698"/>
            <a:ext cx="4426262" cy="1062302"/>
          </a:xfrm>
          <a:prstGeom prst="rect">
            <a:avLst/>
          </a:prstGeom>
        </p:spPr>
      </p:pic>
    </p:spTree>
    <p:extLst>
      <p:ext uri="{BB962C8B-B14F-4D97-AF65-F5344CB8AC3E}">
        <p14:creationId xmlns:p14="http://schemas.microsoft.com/office/powerpoint/2010/main" val="905305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42A5316D-ED2F-4F89-B4B4-8D9240B1A3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4D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ADF78AC-8EC5-47D4-AEF5-080F9BA1317D}"/>
              </a:ext>
            </a:extLst>
          </p:cNvPr>
          <p:cNvSpPr>
            <a:spLocks noGrp="1"/>
          </p:cNvSpPr>
          <p:nvPr>
            <p:ph type="title"/>
          </p:nvPr>
        </p:nvSpPr>
        <p:spPr>
          <a:xfrm>
            <a:off x="694510" y="1487272"/>
            <a:ext cx="2743200" cy="2743200"/>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r>
              <a:rPr lang="en-US" sz="2600" dirty="0">
                <a:solidFill>
                  <a:srgbClr val="FFFFFF"/>
                </a:solidFill>
              </a:rPr>
              <a:t>Early</a:t>
            </a:r>
            <a:r>
              <a:rPr lang="en-US" sz="2600" kern="1200" dirty="0">
                <a:solidFill>
                  <a:srgbClr val="FFFFFF"/>
                </a:solidFill>
                <a:latin typeface="+mj-lt"/>
                <a:ea typeface="+mj-ea"/>
                <a:cs typeface="+mj-cs"/>
              </a:rPr>
              <a:t> Retirement Years</a:t>
            </a:r>
          </a:p>
        </p:txBody>
      </p:sp>
      <p:pic>
        <p:nvPicPr>
          <p:cNvPr id="13" name="Picture 12" descr="A picture containing drawing&#10;&#10;Description automatically generated">
            <a:extLst>
              <a:ext uri="{FF2B5EF4-FFF2-40B4-BE49-F238E27FC236}">
                <a16:creationId xmlns:a16="http://schemas.microsoft.com/office/drawing/2014/main" id="{C7A75203-972C-4168-9956-DCD07FFB20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10751" y="6176963"/>
            <a:ext cx="2159634" cy="518312"/>
          </a:xfrm>
          <a:prstGeom prst="rect">
            <a:avLst/>
          </a:prstGeom>
        </p:spPr>
      </p:pic>
      <p:sp>
        <p:nvSpPr>
          <p:cNvPr id="4" name="TextBox 3">
            <a:extLst>
              <a:ext uri="{FF2B5EF4-FFF2-40B4-BE49-F238E27FC236}">
                <a16:creationId xmlns:a16="http://schemas.microsoft.com/office/drawing/2014/main" id="{16979B57-A5C7-4B15-8709-910242A24303}"/>
              </a:ext>
            </a:extLst>
          </p:cNvPr>
          <p:cNvSpPr txBox="1"/>
          <p:nvPr/>
        </p:nvSpPr>
        <p:spPr>
          <a:xfrm>
            <a:off x="3779795" y="162725"/>
            <a:ext cx="7907380" cy="2587773"/>
          </a:xfrm>
          <a:prstGeom prst="rect">
            <a:avLst/>
          </a:prstGeom>
        </p:spPr>
        <p:txBody>
          <a:bodyPr vert="horz" lIns="91440" tIns="45720" rIns="91440" bIns="45720" rtlCol="0">
            <a:noAutofit/>
          </a:bodyPr>
          <a:lstStyle/>
          <a:p>
            <a:pPr>
              <a:lnSpc>
                <a:spcPct val="90000"/>
              </a:lnSpc>
              <a:spcAft>
                <a:spcPts val="600"/>
              </a:spcAft>
            </a:pPr>
            <a:r>
              <a:rPr lang="en-US" sz="3600" b="1" dirty="0"/>
              <a:t>You may want to work less, and your health will likely be good enough to support an active lifestyle, perhaps with travel, volunteer work, or continued part-time work. </a:t>
            </a:r>
            <a:endParaRPr lang="en-US" sz="3600" dirty="0"/>
          </a:p>
        </p:txBody>
      </p:sp>
      <p:sp>
        <p:nvSpPr>
          <p:cNvPr id="5" name="TextBox 4">
            <a:extLst>
              <a:ext uri="{FF2B5EF4-FFF2-40B4-BE49-F238E27FC236}">
                <a16:creationId xmlns:a16="http://schemas.microsoft.com/office/drawing/2014/main" id="{FD829DEA-8231-49B8-9484-23B5E198A9AD}"/>
              </a:ext>
            </a:extLst>
          </p:cNvPr>
          <p:cNvSpPr txBox="1"/>
          <p:nvPr/>
        </p:nvSpPr>
        <p:spPr>
          <a:xfrm>
            <a:off x="4372547" y="2858872"/>
            <a:ext cx="6247827" cy="2985433"/>
          </a:xfrm>
          <a:prstGeom prst="rect">
            <a:avLst/>
          </a:prstGeom>
          <a:noFill/>
        </p:spPr>
        <p:txBody>
          <a:bodyPr wrap="square" rtlCol="0">
            <a:spAutoFit/>
          </a:bodyPr>
          <a:lstStyle/>
          <a:p>
            <a:pPr>
              <a:spcAft>
                <a:spcPts val="600"/>
              </a:spcAft>
            </a:pPr>
            <a:r>
              <a:rPr lang="en-US" sz="2800" b="1" dirty="0"/>
              <a:t>Goals may include: </a:t>
            </a:r>
          </a:p>
          <a:p>
            <a:pPr marL="285750" indent="-285750">
              <a:spcAft>
                <a:spcPts val="600"/>
              </a:spcAft>
              <a:buFont typeface="Wingdings" panose="05000000000000000000" pitchFamily="2" charset="2"/>
              <a:buChar char="ü"/>
            </a:pPr>
            <a:r>
              <a:rPr lang="en-US" sz="2800" dirty="0"/>
              <a:t>Turning retirement savings and pensions into income</a:t>
            </a:r>
          </a:p>
          <a:p>
            <a:pPr marL="285750" indent="-285750">
              <a:spcAft>
                <a:spcPts val="600"/>
              </a:spcAft>
              <a:buFont typeface="Wingdings" panose="05000000000000000000" pitchFamily="2" charset="2"/>
              <a:buChar char="ü"/>
            </a:pPr>
            <a:r>
              <a:rPr lang="en-US" sz="2800" dirty="0"/>
              <a:t>Managing taxes</a:t>
            </a:r>
          </a:p>
          <a:p>
            <a:pPr marL="285750" indent="-285750">
              <a:spcAft>
                <a:spcPts val="600"/>
              </a:spcAft>
              <a:buFont typeface="Wingdings" panose="05000000000000000000" pitchFamily="2" charset="2"/>
              <a:buChar char="ü"/>
            </a:pPr>
            <a:r>
              <a:rPr lang="en-US" sz="2800" dirty="0"/>
              <a:t>Managing savings to last</a:t>
            </a:r>
          </a:p>
          <a:p>
            <a:pPr marL="285750" indent="-285750">
              <a:spcAft>
                <a:spcPts val="600"/>
              </a:spcAft>
              <a:buFont typeface="Wingdings" panose="05000000000000000000" pitchFamily="2" charset="2"/>
              <a:buChar char="ü"/>
            </a:pPr>
            <a:r>
              <a:rPr lang="en-US" sz="2800" dirty="0"/>
              <a:t>Making changes to your will and estate</a:t>
            </a:r>
          </a:p>
        </p:txBody>
      </p:sp>
    </p:spTree>
    <p:extLst>
      <p:ext uri="{BB962C8B-B14F-4D97-AF65-F5344CB8AC3E}">
        <p14:creationId xmlns:p14="http://schemas.microsoft.com/office/powerpoint/2010/main" val="13109420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42A5316D-ED2F-4F89-B4B4-8D9240B1A3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4D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ADF78AC-8EC5-47D4-AEF5-080F9BA1317D}"/>
              </a:ext>
            </a:extLst>
          </p:cNvPr>
          <p:cNvSpPr>
            <a:spLocks noGrp="1"/>
          </p:cNvSpPr>
          <p:nvPr>
            <p:ph type="title"/>
          </p:nvPr>
        </p:nvSpPr>
        <p:spPr>
          <a:xfrm>
            <a:off x="694510" y="1487272"/>
            <a:ext cx="2743200" cy="2743200"/>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r>
              <a:rPr lang="en-US" sz="2600" kern="1200" dirty="0">
                <a:solidFill>
                  <a:srgbClr val="FFFFFF"/>
                </a:solidFill>
                <a:latin typeface="+mj-lt"/>
                <a:ea typeface="+mj-ea"/>
                <a:cs typeface="+mj-cs"/>
              </a:rPr>
              <a:t>Later Retirement Years</a:t>
            </a:r>
          </a:p>
        </p:txBody>
      </p:sp>
      <p:pic>
        <p:nvPicPr>
          <p:cNvPr id="13" name="Picture 12" descr="A picture containing drawing&#10;&#10;Description automatically generated">
            <a:extLst>
              <a:ext uri="{FF2B5EF4-FFF2-40B4-BE49-F238E27FC236}">
                <a16:creationId xmlns:a16="http://schemas.microsoft.com/office/drawing/2014/main" id="{C7A75203-972C-4168-9956-DCD07FFB20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10751" y="6176963"/>
            <a:ext cx="2159634" cy="518312"/>
          </a:xfrm>
          <a:prstGeom prst="rect">
            <a:avLst/>
          </a:prstGeom>
        </p:spPr>
      </p:pic>
      <p:sp>
        <p:nvSpPr>
          <p:cNvPr id="4" name="TextBox 3">
            <a:extLst>
              <a:ext uri="{FF2B5EF4-FFF2-40B4-BE49-F238E27FC236}">
                <a16:creationId xmlns:a16="http://schemas.microsoft.com/office/drawing/2014/main" id="{16979B57-A5C7-4B15-8709-910242A24303}"/>
              </a:ext>
            </a:extLst>
          </p:cNvPr>
          <p:cNvSpPr txBox="1"/>
          <p:nvPr/>
        </p:nvSpPr>
        <p:spPr>
          <a:xfrm>
            <a:off x="3779795" y="162725"/>
            <a:ext cx="7907380" cy="2587773"/>
          </a:xfrm>
          <a:prstGeom prst="rect">
            <a:avLst/>
          </a:prstGeom>
        </p:spPr>
        <p:txBody>
          <a:bodyPr vert="horz" lIns="91440" tIns="45720" rIns="91440" bIns="45720" rtlCol="0" anchor="t">
            <a:noAutofit/>
          </a:bodyPr>
          <a:lstStyle/>
          <a:p>
            <a:pPr>
              <a:lnSpc>
                <a:spcPct val="90000"/>
              </a:lnSpc>
              <a:spcAft>
                <a:spcPts val="600"/>
              </a:spcAft>
            </a:pPr>
            <a:r>
              <a:rPr lang="en-US" sz="3600" b="1" dirty="0"/>
              <a:t>Your health may be more of a focal point. You’ll likely want to work much less, spend time relaxing and enjoying company of others. </a:t>
            </a:r>
            <a:endParaRPr lang="en-US" sz="3600" dirty="0"/>
          </a:p>
        </p:txBody>
      </p:sp>
      <p:sp>
        <p:nvSpPr>
          <p:cNvPr id="5" name="TextBox 4">
            <a:extLst>
              <a:ext uri="{FF2B5EF4-FFF2-40B4-BE49-F238E27FC236}">
                <a16:creationId xmlns:a16="http://schemas.microsoft.com/office/drawing/2014/main" id="{FD829DEA-8231-49B8-9484-23B5E198A9AD}"/>
              </a:ext>
            </a:extLst>
          </p:cNvPr>
          <p:cNvSpPr txBox="1"/>
          <p:nvPr/>
        </p:nvSpPr>
        <p:spPr>
          <a:xfrm>
            <a:off x="4372547" y="2858872"/>
            <a:ext cx="6247827" cy="2985433"/>
          </a:xfrm>
          <a:prstGeom prst="rect">
            <a:avLst/>
          </a:prstGeom>
          <a:noFill/>
        </p:spPr>
        <p:txBody>
          <a:bodyPr wrap="square" lIns="91440" tIns="45720" rIns="91440" bIns="45720" rtlCol="0" anchor="t">
            <a:spAutoFit/>
          </a:bodyPr>
          <a:lstStyle/>
          <a:p>
            <a:pPr>
              <a:spcAft>
                <a:spcPts val="600"/>
              </a:spcAft>
            </a:pPr>
            <a:r>
              <a:rPr lang="en-US" sz="2800" b="1" dirty="0"/>
              <a:t>Goals may include: </a:t>
            </a:r>
          </a:p>
          <a:p>
            <a:pPr marL="285750" indent="-285750">
              <a:spcAft>
                <a:spcPts val="600"/>
              </a:spcAft>
              <a:buFont typeface="Wingdings" panose="05000000000000000000" pitchFamily="2" charset="2"/>
              <a:buChar char="ü"/>
            </a:pPr>
            <a:r>
              <a:rPr lang="en-US" sz="2800" dirty="0"/>
              <a:t>Turning retirement savings and pensions into income</a:t>
            </a:r>
          </a:p>
          <a:p>
            <a:pPr marL="285750" indent="-285750">
              <a:spcAft>
                <a:spcPts val="600"/>
              </a:spcAft>
              <a:buFont typeface="Wingdings" panose="05000000000000000000" pitchFamily="2" charset="2"/>
              <a:buChar char="ü"/>
            </a:pPr>
            <a:r>
              <a:rPr lang="en-US" sz="2800" dirty="0"/>
              <a:t>Managing taxes</a:t>
            </a:r>
          </a:p>
          <a:p>
            <a:pPr marL="285750" indent="-285750">
              <a:spcAft>
                <a:spcPts val="600"/>
              </a:spcAft>
              <a:buFont typeface="Wingdings" panose="05000000000000000000" pitchFamily="2" charset="2"/>
              <a:buChar char="ü"/>
            </a:pPr>
            <a:r>
              <a:rPr lang="en-US" sz="2800" dirty="0"/>
              <a:t>Managing savings to last</a:t>
            </a:r>
            <a:endParaRPr lang="en-US" sz="2800" dirty="0">
              <a:cs typeface="Calibri"/>
            </a:endParaRPr>
          </a:p>
          <a:p>
            <a:pPr marL="285750" indent="-285750">
              <a:spcAft>
                <a:spcPts val="600"/>
              </a:spcAft>
              <a:buFont typeface="Wingdings" panose="05000000000000000000" pitchFamily="2" charset="2"/>
              <a:buChar char="ü"/>
            </a:pPr>
            <a:r>
              <a:rPr lang="en-US" sz="2800" dirty="0"/>
              <a:t>Making changes to your will and estate</a:t>
            </a:r>
          </a:p>
        </p:txBody>
      </p:sp>
    </p:spTree>
    <p:extLst>
      <p:ext uri="{BB962C8B-B14F-4D97-AF65-F5344CB8AC3E}">
        <p14:creationId xmlns:p14="http://schemas.microsoft.com/office/powerpoint/2010/main" val="3708983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pic>
        <p:nvPicPr>
          <p:cNvPr id="13" name="Picture 12" descr="A close up of a newspaper&#10;&#10;Description automatically generated">
            <a:extLst>
              <a:ext uri="{FF2B5EF4-FFF2-40B4-BE49-F238E27FC236}">
                <a16:creationId xmlns:a16="http://schemas.microsoft.com/office/drawing/2014/main" id="{AC68F97D-51DE-49AB-A5FD-BAB279EA0329}"/>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t="7072" b="20464"/>
          <a:stretch/>
        </p:blipFill>
        <p:spPr>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sp>
        <p:nvSpPr>
          <p:cNvPr id="3" name="Content Placeholder 2">
            <a:extLst>
              <a:ext uri="{FF2B5EF4-FFF2-40B4-BE49-F238E27FC236}">
                <a16:creationId xmlns:a16="http://schemas.microsoft.com/office/drawing/2014/main" id="{2B5FB020-A16B-4AF7-9249-754A96003703}"/>
              </a:ext>
            </a:extLst>
          </p:cNvPr>
          <p:cNvSpPr>
            <a:spLocks noGrp="1"/>
          </p:cNvSpPr>
          <p:nvPr>
            <p:ph idx="1"/>
          </p:nvPr>
        </p:nvSpPr>
        <p:spPr>
          <a:xfrm>
            <a:off x="771525" y="3872204"/>
            <a:ext cx="11042646" cy="2472612"/>
          </a:xfrm>
        </p:spPr>
        <p:txBody>
          <a:bodyPr anchor="ctr">
            <a:normAutofit/>
          </a:bodyPr>
          <a:lstStyle/>
          <a:p>
            <a:pPr marL="0" indent="0">
              <a:buNone/>
            </a:pPr>
            <a:r>
              <a:rPr lang="en-US" sz="3200" dirty="0">
                <a:solidFill>
                  <a:schemeClr val="bg1"/>
                </a:solidFill>
              </a:rPr>
              <a:t>“By failing to prepare, you are preparing to fail.”</a:t>
            </a:r>
          </a:p>
          <a:p>
            <a:pPr marL="0" indent="0">
              <a:buNone/>
            </a:pPr>
            <a:r>
              <a:rPr lang="en-US" sz="1800" dirty="0">
                <a:solidFill>
                  <a:schemeClr val="bg1"/>
                </a:solidFill>
              </a:rPr>
              <a:t>							-Benjamin Franklin</a:t>
            </a:r>
          </a:p>
          <a:p>
            <a:pPr marL="0" indent="0">
              <a:buNone/>
            </a:pPr>
            <a:endParaRPr lang="en-US" sz="800" dirty="0">
              <a:solidFill>
                <a:schemeClr val="bg1"/>
              </a:solidFill>
            </a:endParaRPr>
          </a:p>
          <a:p>
            <a:pPr marL="0" indent="0">
              <a:buNone/>
            </a:pPr>
            <a:r>
              <a:rPr lang="en-US" dirty="0">
                <a:solidFill>
                  <a:schemeClr val="bg1"/>
                </a:solidFill>
              </a:rPr>
              <a:t>Preparing for your future now, by setting clear goals and making knowledgeable choices, will help you along your path to financial success!</a:t>
            </a:r>
          </a:p>
        </p:txBody>
      </p:sp>
    </p:spTree>
    <p:extLst>
      <p:ext uri="{BB962C8B-B14F-4D97-AF65-F5344CB8AC3E}">
        <p14:creationId xmlns:p14="http://schemas.microsoft.com/office/powerpoint/2010/main" val="586802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D05BC1-EFF5-4C0D-A11F-A5659161768E}"/>
              </a:ext>
            </a:extLst>
          </p:cNvPr>
          <p:cNvSpPr>
            <a:spLocks noGrp="1"/>
          </p:cNvSpPr>
          <p:nvPr>
            <p:ph type="title"/>
          </p:nvPr>
        </p:nvSpPr>
        <p:spPr>
          <a:xfrm>
            <a:off x="2332567" y="762721"/>
            <a:ext cx="4696883" cy="5275852"/>
          </a:xfrm>
        </p:spPr>
        <p:txBody>
          <a:bodyPr vert="horz" lIns="91440" tIns="45720" rIns="91440" bIns="45720" rtlCol="0" anchor="ctr">
            <a:noAutofit/>
          </a:bodyPr>
          <a:lstStyle/>
          <a:p>
            <a:pPr algn="ctr"/>
            <a:r>
              <a:rPr lang="en-US" sz="4000" b="1" kern="1200" dirty="0">
                <a:latin typeface="+mj-lt"/>
                <a:ea typeface="+mj-ea"/>
                <a:cs typeface="+mj-cs"/>
              </a:rPr>
              <a:t>Use the </a:t>
            </a:r>
            <a:r>
              <a:rPr lang="en-US" sz="4000" b="1" kern="1200">
                <a:latin typeface="+mj-lt"/>
                <a:ea typeface="+mj-ea"/>
                <a:cs typeface="+mj-cs"/>
              </a:rPr>
              <a:t>provided worksheets </a:t>
            </a:r>
            <a:r>
              <a:rPr lang="en-US" sz="4000" b="1" kern="1200" dirty="0">
                <a:latin typeface="+mj-lt"/>
                <a:ea typeface="+mj-ea"/>
                <a:cs typeface="+mj-cs"/>
              </a:rPr>
              <a:t>to start</a:t>
            </a:r>
            <a:r>
              <a:rPr lang="en-US" sz="4000" b="1" dirty="0"/>
              <a:t> assessing your current habits and </a:t>
            </a:r>
            <a:r>
              <a:rPr lang="en-US" sz="4000" b="1" kern="1200" dirty="0">
                <a:latin typeface="+mj-lt"/>
                <a:ea typeface="+mj-ea"/>
                <a:cs typeface="+mj-cs"/>
              </a:rPr>
              <a:t>thinking about planning for the different </a:t>
            </a:r>
            <a:r>
              <a:rPr lang="en-US" sz="4000" b="1" dirty="0"/>
              <a:t>stages</a:t>
            </a:r>
            <a:r>
              <a:rPr lang="en-US" sz="4000" b="1" kern="1200" dirty="0">
                <a:latin typeface="+mj-lt"/>
                <a:ea typeface="+mj-ea"/>
                <a:cs typeface="+mj-cs"/>
              </a:rPr>
              <a:t> in your life</a:t>
            </a:r>
            <a:r>
              <a:rPr lang="en-US" sz="4000" b="1" dirty="0"/>
              <a:t>.</a:t>
            </a:r>
            <a:endParaRPr lang="en-US" dirty="0">
              <a:ea typeface="+mj-ea"/>
              <a:cs typeface="+mj-cs"/>
            </a:endParaRPr>
          </a:p>
        </p:txBody>
      </p:sp>
      <p:pic>
        <p:nvPicPr>
          <p:cNvPr id="7" name="Graphic 6" descr="Light Bulb and Gear">
            <a:extLst>
              <a:ext uri="{FF2B5EF4-FFF2-40B4-BE49-F238E27FC236}">
                <a16:creationId xmlns:a16="http://schemas.microsoft.com/office/drawing/2014/main" id="{9CB73D94-6DDA-44FE-BA03-039277F46E1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38201" y="2743201"/>
            <a:ext cx="1371600" cy="1371600"/>
          </a:xfrm>
          <a:prstGeom prst="rect">
            <a:avLst/>
          </a:prstGeom>
        </p:spPr>
      </p:pic>
      <p:pic>
        <p:nvPicPr>
          <p:cNvPr id="9" name="Graphic 8">
            <a:extLst>
              <a:ext uri="{FF2B5EF4-FFF2-40B4-BE49-F238E27FC236}">
                <a16:creationId xmlns:a16="http://schemas.microsoft.com/office/drawing/2014/main" id="{E3E32056-08D1-415C-AE69-6D84C2B0297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15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41431" y="816337"/>
            <a:ext cx="5225327" cy="5225327"/>
          </a:xfrm>
          <a:prstGeom prst="rect">
            <a:avLst/>
          </a:prstGeom>
        </p:spPr>
      </p:pic>
      <p:pic>
        <p:nvPicPr>
          <p:cNvPr id="10" name="Picture 9" descr="A picture containing drawing&#10;&#10;Description automatically generated">
            <a:extLst>
              <a:ext uri="{FF2B5EF4-FFF2-40B4-BE49-F238E27FC236}">
                <a16:creationId xmlns:a16="http://schemas.microsoft.com/office/drawing/2014/main" id="{15B8879F-B3A3-4001-B654-252756CBBA6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1" y="6041664"/>
            <a:ext cx="2743200" cy="655320"/>
          </a:xfrm>
          <a:prstGeom prst="rect">
            <a:avLst/>
          </a:prstGeom>
        </p:spPr>
      </p:pic>
    </p:spTree>
    <p:extLst>
      <p:ext uri="{BB962C8B-B14F-4D97-AF65-F5344CB8AC3E}">
        <p14:creationId xmlns:p14="http://schemas.microsoft.com/office/powerpoint/2010/main" val="13968122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2BC26D8-82FB-445E-AA49-62A77D7C1E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4D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B44330D-EA18-4254-AA95-EB4994853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picture containing drawing&#10;&#10;Description automatically generated">
            <a:extLst>
              <a:ext uri="{FF2B5EF4-FFF2-40B4-BE49-F238E27FC236}">
                <a16:creationId xmlns:a16="http://schemas.microsoft.com/office/drawing/2014/main" id="{7EA39FA4-866F-4B15-B3D2-B292A2C236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69298" y="2726591"/>
            <a:ext cx="5853404" cy="1404818"/>
          </a:xfrm>
          <a:prstGeom prst="rect">
            <a:avLst/>
          </a:prstGeom>
        </p:spPr>
      </p:pic>
      <p:sp>
        <p:nvSpPr>
          <p:cNvPr id="2" name="TextBox 1">
            <a:extLst>
              <a:ext uri="{FF2B5EF4-FFF2-40B4-BE49-F238E27FC236}">
                <a16:creationId xmlns:a16="http://schemas.microsoft.com/office/drawing/2014/main" id="{C18953D0-F605-70DD-7BB7-9FBF083B387B}"/>
              </a:ext>
            </a:extLst>
          </p:cNvPr>
          <p:cNvSpPr txBox="1"/>
          <p:nvPr/>
        </p:nvSpPr>
        <p:spPr>
          <a:xfrm>
            <a:off x="2663465" y="4975777"/>
            <a:ext cx="8506691" cy="584775"/>
          </a:xfrm>
          <a:prstGeom prst="rect">
            <a:avLst/>
          </a:prstGeom>
          <a:noFill/>
        </p:spPr>
        <p:txBody>
          <a:bodyPr wrap="square" rtlCol="0">
            <a:spAutoFit/>
          </a:bodyPr>
          <a:lstStyle/>
          <a:p>
            <a:r>
              <a:rPr lang="en-US" sz="3200" dirty="0"/>
              <a:t>Questions? Contact: kristinm@pnwfcu.org</a:t>
            </a:r>
          </a:p>
        </p:txBody>
      </p:sp>
    </p:spTree>
    <p:extLst>
      <p:ext uri="{BB962C8B-B14F-4D97-AF65-F5344CB8AC3E}">
        <p14:creationId xmlns:p14="http://schemas.microsoft.com/office/powerpoint/2010/main" val="1321483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7">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8"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1">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CE9F9467-63A5-4933-983F-15AB9F824889}"/>
              </a:ext>
            </a:extLst>
          </p:cNvPr>
          <p:cNvSpPr>
            <a:spLocks noGrp="1"/>
          </p:cNvSpPr>
          <p:nvPr>
            <p:ph idx="1"/>
          </p:nvPr>
        </p:nvSpPr>
        <p:spPr>
          <a:xfrm>
            <a:off x="5579706" y="442913"/>
            <a:ext cx="6484776" cy="5601404"/>
          </a:xfrm>
        </p:spPr>
        <p:txBody>
          <a:bodyPr anchor="ctr">
            <a:normAutofit/>
          </a:bodyPr>
          <a:lstStyle/>
          <a:p>
            <a:pPr marL="0" indent="0">
              <a:buNone/>
            </a:pPr>
            <a:r>
              <a:rPr lang="en-US" sz="4800" dirty="0">
                <a:solidFill>
                  <a:srgbClr val="000000"/>
                </a:solidFill>
                <a:latin typeface="Berlin Sans FB Demi" panose="020E0802020502020306" pitchFamily="34" charset="0"/>
              </a:rPr>
              <a:t>Picture yourself at 7…</a:t>
            </a:r>
            <a:br>
              <a:rPr lang="en-US" sz="4800" dirty="0">
                <a:solidFill>
                  <a:srgbClr val="000000"/>
                </a:solidFill>
                <a:latin typeface="Berlin Sans FB Demi" panose="020E0802020502020306" pitchFamily="34" charset="0"/>
              </a:rPr>
            </a:br>
            <a:endParaRPr lang="en-US" sz="4800" dirty="0">
              <a:solidFill>
                <a:srgbClr val="000000"/>
              </a:solidFill>
              <a:latin typeface="Berlin Sans FB Demi" panose="020E0802020502020306" pitchFamily="34" charset="0"/>
            </a:endParaRPr>
          </a:p>
          <a:p>
            <a:r>
              <a:rPr lang="en-US" sz="3600" dirty="0">
                <a:solidFill>
                  <a:srgbClr val="000000"/>
                </a:solidFill>
                <a:latin typeface="Berlin Sans FB Demi" panose="020E0802020502020306" pitchFamily="34" charset="0"/>
              </a:rPr>
              <a:t>What were you into? </a:t>
            </a:r>
          </a:p>
          <a:p>
            <a:pPr marL="0" indent="0">
              <a:buNone/>
            </a:pPr>
            <a:endParaRPr lang="en-US" sz="800" dirty="0">
              <a:solidFill>
                <a:srgbClr val="000000"/>
              </a:solidFill>
              <a:latin typeface="Berlin Sans FB Demi" panose="020E0802020502020306" pitchFamily="34" charset="0"/>
            </a:endParaRPr>
          </a:p>
          <a:p>
            <a:r>
              <a:rPr lang="en-US" sz="3600" dirty="0">
                <a:solidFill>
                  <a:srgbClr val="000000"/>
                </a:solidFill>
                <a:latin typeface="Berlin Sans FB Demi" panose="020E0802020502020306" pitchFamily="34" charset="0"/>
              </a:rPr>
              <a:t>If someone gave your 7-year-old self $100 what would you have used the money for? </a:t>
            </a:r>
          </a:p>
          <a:p>
            <a:pPr marL="0" indent="0">
              <a:buNone/>
            </a:pPr>
            <a:r>
              <a:rPr lang="en-US" sz="2400" dirty="0">
                <a:solidFill>
                  <a:srgbClr val="000000"/>
                </a:solidFill>
                <a:latin typeface="Berlin Sans FB Demi" panose="020E0802020502020306" pitchFamily="34" charset="0"/>
              </a:rPr>
              <a:t>	Share with a partner for 2 minutes – 	then be prepared to discuss as a class.  </a:t>
            </a:r>
          </a:p>
        </p:txBody>
      </p:sp>
      <p:pic>
        <p:nvPicPr>
          <p:cNvPr id="6" name="Picture 5" descr="A picture containing drawing&#10;&#10;Description automatically generated">
            <a:extLst>
              <a:ext uri="{FF2B5EF4-FFF2-40B4-BE49-F238E27FC236}">
                <a16:creationId xmlns:a16="http://schemas.microsoft.com/office/drawing/2014/main" id="{BE3FA330-E3EE-4B21-AAC3-50989AC6B9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99419" y="6051244"/>
            <a:ext cx="2743200" cy="655320"/>
          </a:xfrm>
          <a:prstGeom prst="rect">
            <a:avLst/>
          </a:prstGeom>
        </p:spPr>
      </p:pic>
      <p:pic>
        <p:nvPicPr>
          <p:cNvPr id="30" name="Picture 29" descr="A picture containing table, cake, room&#10;&#10;Description automatically generated">
            <a:extLst>
              <a:ext uri="{FF2B5EF4-FFF2-40B4-BE49-F238E27FC236}">
                <a16:creationId xmlns:a16="http://schemas.microsoft.com/office/drawing/2014/main" id="{8C8799B9-DD27-4ED0-ACBC-2BE9D4291047}"/>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335042" y="813683"/>
            <a:ext cx="2729885" cy="2598851"/>
          </a:xfrm>
          <a:prstGeom prst="rect">
            <a:avLst/>
          </a:prstGeom>
        </p:spPr>
      </p:pic>
      <p:pic>
        <p:nvPicPr>
          <p:cNvPr id="33" name="Picture 32" descr="A bowl of fruit&#10;&#10;Description automatically generated">
            <a:extLst>
              <a:ext uri="{FF2B5EF4-FFF2-40B4-BE49-F238E27FC236}">
                <a16:creationId xmlns:a16="http://schemas.microsoft.com/office/drawing/2014/main" id="{0522439C-6C9B-489D-B4FE-3D01AA158337}"/>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rot="5400000">
            <a:off x="2807396" y="3065922"/>
            <a:ext cx="2169239" cy="1363005"/>
          </a:xfrm>
          <a:prstGeom prst="rect">
            <a:avLst/>
          </a:prstGeom>
        </p:spPr>
      </p:pic>
      <p:pic>
        <p:nvPicPr>
          <p:cNvPr id="56" name="Picture 55" descr="A teddy bear&#10;&#10;Description automatically generated">
            <a:extLst>
              <a:ext uri="{FF2B5EF4-FFF2-40B4-BE49-F238E27FC236}">
                <a16:creationId xmlns:a16="http://schemas.microsoft.com/office/drawing/2014/main" id="{5D64163C-4FA2-4248-9EFF-32C705981F65}"/>
              </a:ext>
            </a:extLst>
          </p:cNvPr>
          <p:cNvPicPr>
            <a:picLocks noChangeAspect="1"/>
          </p:cNvPicPr>
          <p:nvPr/>
        </p:nvPicPr>
        <p:blipFill>
          <a:blip r:embed="rId8">
            <a:extLst>
              <a:ext uri="{28A0092B-C50C-407E-A947-70E740481C1C}">
                <a14:useLocalDpi xmlns:a14="http://schemas.microsoft.com/office/drawing/2010/main" val="0"/>
              </a:ext>
              <a:ext uri="{837473B0-CC2E-450A-ABE3-18F120FF3D39}">
                <a1611:picAttrSrcUrl xmlns:a1611="http://schemas.microsoft.com/office/drawing/2016/11/main" r:id="rId9"/>
              </a:ext>
            </a:extLst>
          </a:blip>
          <a:stretch>
            <a:fillRect/>
          </a:stretch>
        </p:blipFill>
        <p:spPr>
          <a:xfrm>
            <a:off x="789916" y="3445467"/>
            <a:ext cx="1969770" cy="2438400"/>
          </a:xfrm>
          <a:prstGeom prst="rect">
            <a:avLst/>
          </a:prstGeom>
        </p:spPr>
      </p:pic>
      <p:pic>
        <p:nvPicPr>
          <p:cNvPr id="11" name="Picture 10" descr="A picture containing drawing&#10;&#10;Description automatically generated">
            <a:extLst>
              <a:ext uri="{FF2B5EF4-FFF2-40B4-BE49-F238E27FC236}">
                <a16:creationId xmlns:a16="http://schemas.microsoft.com/office/drawing/2014/main" id="{3DF93F85-39BE-46C3-95BF-A11B5E5A22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99419" y="6044317"/>
            <a:ext cx="2743200" cy="655320"/>
          </a:xfrm>
          <a:prstGeom prst="rect">
            <a:avLst/>
          </a:prstGeom>
        </p:spPr>
      </p:pic>
    </p:spTree>
    <p:extLst>
      <p:ext uri="{BB962C8B-B14F-4D97-AF65-F5344CB8AC3E}">
        <p14:creationId xmlns:p14="http://schemas.microsoft.com/office/powerpoint/2010/main" val="27799489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8"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Content Placeholder 2">
            <a:extLst>
              <a:ext uri="{FF2B5EF4-FFF2-40B4-BE49-F238E27FC236}">
                <a16:creationId xmlns:a16="http://schemas.microsoft.com/office/drawing/2014/main" id="{DD6AB092-5840-4C70-A92A-A0F97B624C59}"/>
              </a:ext>
            </a:extLst>
          </p:cNvPr>
          <p:cNvSpPr>
            <a:spLocks noGrp="1"/>
          </p:cNvSpPr>
          <p:nvPr>
            <p:ph idx="1"/>
          </p:nvPr>
        </p:nvSpPr>
        <p:spPr>
          <a:xfrm>
            <a:off x="5877017" y="318782"/>
            <a:ext cx="5912530" cy="5732462"/>
          </a:xfrm>
        </p:spPr>
        <p:txBody>
          <a:bodyPr anchor="ctr">
            <a:normAutofit/>
          </a:bodyPr>
          <a:lstStyle/>
          <a:p>
            <a:pPr marL="0" indent="0">
              <a:buNone/>
            </a:pPr>
            <a:r>
              <a:rPr lang="en-US" sz="4000" dirty="0">
                <a:solidFill>
                  <a:srgbClr val="000000"/>
                </a:solidFill>
                <a:latin typeface="Berlin Sans FB Demi" panose="020E0802020502020306" pitchFamily="34" charset="0"/>
              </a:rPr>
              <a:t>Now think of yourself today…</a:t>
            </a:r>
          </a:p>
          <a:p>
            <a:endParaRPr lang="en-US" sz="900" dirty="0">
              <a:solidFill>
                <a:srgbClr val="000000"/>
              </a:solidFill>
              <a:latin typeface="Berlin Sans FB Demi" panose="020E0802020502020306" pitchFamily="34" charset="0"/>
            </a:endParaRPr>
          </a:p>
          <a:p>
            <a:r>
              <a:rPr lang="en-US" dirty="0">
                <a:solidFill>
                  <a:srgbClr val="000000"/>
                </a:solidFill>
                <a:latin typeface="Berlin Sans FB Demi" panose="020E0802020502020306" pitchFamily="34" charset="0"/>
              </a:rPr>
              <a:t>Would you still spend the money on the same things? </a:t>
            </a:r>
          </a:p>
          <a:p>
            <a:r>
              <a:rPr lang="en-US" dirty="0">
                <a:solidFill>
                  <a:srgbClr val="000000"/>
                </a:solidFill>
                <a:latin typeface="Berlin Sans FB Demi" panose="020E0802020502020306" pitchFamily="34" charset="0"/>
              </a:rPr>
              <a:t>Do you have any responsibilities that would shape how you spend the money?</a:t>
            </a:r>
          </a:p>
          <a:p>
            <a:r>
              <a:rPr lang="en-US" dirty="0">
                <a:solidFill>
                  <a:srgbClr val="000000"/>
                </a:solidFill>
                <a:latin typeface="Berlin Sans FB Demi" panose="020E0802020502020306" pitchFamily="34" charset="0"/>
              </a:rPr>
              <a:t>Have your goals changed since you were 7?</a:t>
            </a:r>
          </a:p>
          <a:p>
            <a:pPr marL="0" indent="0">
              <a:buNone/>
            </a:pPr>
            <a:r>
              <a:rPr lang="en-US" dirty="0">
                <a:solidFill>
                  <a:srgbClr val="000000"/>
                </a:solidFill>
                <a:latin typeface="Berlin Sans FB Demi"/>
              </a:rPr>
              <a:t>	</a:t>
            </a:r>
            <a:r>
              <a:rPr lang="en-US" sz="2000" dirty="0">
                <a:solidFill>
                  <a:srgbClr val="000000"/>
                </a:solidFill>
                <a:latin typeface="Berlin Sans FB Demi"/>
              </a:rPr>
              <a:t>Discuss each question with a partner –              then be prepared to discuss as a 	class. </a:t>
            </a:r>
            <a:endParaRPr lang="en-US" dirty="0">
              <a:solidFill>
                <a:srgbClr val="000000"/>
              </a:solidFill>
              <a:latin typeface="Berlin Sans FB Demi" panose="020E0802020502020306" pitchFamily="34" charset="0"/>
            </a:endParaRPr>
          </a:p>
        </p:txBody>
      </p:sp>
      <p:pic>
        <p:nvPicPr>
          <p:cNvPr id="5" name="Picture 4" descr="A screen shot of a computer&#10;&#10;Description automatically generated">
            <a:extLst>
              <a:ext uri="{FF2B5EF4-FFF2-40B4-BE49-F238E27FC236}">
                <a16:creationId xmlns:a16="http://schemas.microsoft.com/office/drawing/2014/main" id="{B72F4E81-8F8B-4980-97BA-1EAFF2C84F14}"/>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0" y="1617969"/>
            <a:ext cx="2343400" cy="2343400"/>
          </a:xfrm>
          <a:prstGeom prst="rect">
            <a:avLst/>
          </a:prstGeom>
        </p:spPr>
      </p:pic>
      <p:pic>
        <p:nvPicPr>
          <p:cNvPr id="22" name="Picture 21" descr="A picture containing building, game&#10;&#10;Description automatically generated">
            <a:extLst>
              <a:ext uri="{FF2B5EF4-FFF2-40B4-BE49-F238E27FC236}">
                <a16:creationId xmlns:a16="http://schemas.microsoft.com/office/drawing/2014/main" id="{6A481C28-6FDF-4445-9660-A8914A14C5C6}"/>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2125248" y="958054"/>
            <a:ext cx="1831615" cy="1831615"/>
          </a:xfrm>
          <a:prstGeom prst="rect">
            <a:avLst/>
          </a:prstGeom>
        </p:spPr>
      </p:pic>
      <p:pic>
        <p:nvPicPr>
          <p:cNvPr id="31" name="Picture 30" descr="A picture containing drawing&#10;&#10;Description automatically generated">
            <a:extLst>
              <a:ext uri="{FF2B5EF4-FFF2-40B4-BE49-F238E27FC236}">
                <a16:creationId xmlns:a16="http://schemas.microsoft.com/office/drawing/2014/main" id="{2494F5D9-CFCD-4BA9-8ABD-CDE96AEDCF72}"/>
              </a:ext>
            </a:extLst>
          </p:cNvPr>
          <p:cNvPicPr>
            <a:picLocks noChangeAspect="1"/>
          </p:cNvPicPr>
          <p:nvPr/>
        </p:nvPicPr>
        <p:blipFill>
          <a:blip r:embed="rId7">
            <a:extLst>
              <a:ext uri="{28A0092B-C50C-407E-A947-70E740481C1C}">
                <a14:useLocalDpi xmlns:a14="http://schemas.microsoft.com/office/drawing/2010/main" val="0"/>
              </a:ext>
              <a:ext uri="{837473B0-CC2E-450A-ABE3-18F120FF3D39}">
                <a1611:picAttrSrcUrl xmlns:a1611="http://schemas.microsoft.com/office/drawing/2016/11/main" r:id="rId8"/>
              </a:ext>
            </a:extLst>
          </a:blip>
          <a:stretch>
            <a:fillRect/>
          </a:stretch>
        </p:blipFill>
        <p:spPr>
          <a:xfrm>
            <a:off x="121402" y="4227786"/>
            <a:ext cx="2942039" cy="1639926"/>
          </a:xfrm>
          <a:prstGeom prst="rect">
            <a:avLst/>
          </a:prstGeom>
        </p:spPr>
      </p:pic>
      <p:pic>
        <p:nvPicPr>
          <p:cNvPr id="33" name="Picture 32" descr="A picture containing drawing&#10;&#10;Description automatically generated">
            <a:extLst>
              <a:ext uri="{FF2B5EF4-FFF2-40B4-BE49-F238E27FC236}">
                <a16:creationId xmlns:a16="http://schemas.microsoft.com/office/drawing/2014/main" id="{A18E27D2-541A-4DCE-A8AB-54B15A9B9901}"/>
              </a:ext>
            </a:extLst>
          </p:cNvPr>
          <p:cNvPicPr>
            <a:picLocks noChangeAspect="1"/>
          </p:cNvPicPr>
          <p:nvPr/>
        </p:nvPicPr>
        <p:blipFill>
          <a:blip r:embed="rId9">
            <a:extLst>
              <a:ext uri="{28A0092B-C50C-407E-A947-70E740481C1C}">
                <a14:useLocalDpi xmlns:a14="http://schemas.microsoft.com/office/drawing/2010/main" val="0"/>
              </a:ext>
              <a:ext uri="{837473B0-CC2E-450A-ABE3-18F120FF3D39}">
                <a1611:picAttrSrcUrl xmlns:a1611="http://schemas.microsoft.com/office/drawing/2016/11/main" r:id="rId10"/>
              </a:ext>
            </a:extLst>
          </a:blip>
          <a:stretch>
            <a:fillRect/>
          </a:stretch>
        </p:blipFill>
        <p:spPr>
          <a:xfrm rot="2612556">
            <a:off x="3090421" y="2828785"/>
            <a:ext cx="1732883" cy="2033030"/>
          </a:xfrm>
          <a:prstGeom prst="rect">
            <a:avLst/>
          </a:prstGeom>
        </p:spPr>
      </p:pic>
      <p:pic>
        <p:nvPicPr>
          <p:cNvPr id="35" name="Picture 34" descr="A picture containing drawing&#10;&#10;Description automatically generated">
            <a:extLst>
              <a:ext uri="{FF2B5EF4-FFF2-40B4-BE49-F238E27FC236}">
                <a16:creationId xmlns:a16="http://schemas.microsoft.com/office/drawing/2014/main" id="{DB78E57D-6933-40B3-9569-A31E8FF867B4}"/>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9199419" y="6051244"/>
            <a:ext cx="2743200" cy="655320"/>
          </a:xfrm>
          <a:prstGeom prst="rect">
            <a:avLst/>
          </a:prstGeom>
        </p:spPr>
      </p:pic>
    </p:spTree>
    <p:extLst>
      <p:ext uri="{BB962C8B-B14F-4D97-AF65-F5344CB8AC3E}">
        <p14:creationId xmlns:p14="http://schemas.microsoft.com/office/powerpoint/2010/main" val="3193722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8"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Content Placeholder 2">
            <a:extLst>
              <a:ext uri="{FF2B5EF4-FFF2-40B4-BE49-F238E27FC236}">
                <a16:creationId xmlns:a16="http://schemas.microsoft.com/office/drawing/2014/main" id="{D23E3D49-E643-4C93-9BA9-122242F03A52}"/>
              </a:ext>
            </a:extLst>
          </p:cNvPr>
          <p:cNvSpPr>
            <a:spLocks noGrp="1"/>
          </p:cNvSpPr>
          <p:nvPr>
            <p:ph idx="1"/>
          </p:nvPr>
        </p:nvSpPr>
        <p:spPr>
          <a:xfrm>
            <a:off x="6090574" y="801866"/>
            <a:ext cx="5306084" cy="5230634"/>
          </a:xfrm>
        </p:spPr>
        <p:txBody>
          <a:bodyPr anchor="ctr">
            <a:normAutofit/>
          </a:bodyPr>
          <a:lstStyle/>
          <a:p>
            <a:pPr marL="0" indent="0">
              <a:buNone/>
            </a:pPr>
            <a:r>
              <a:rPr lang="en-US" sz="3600" dirty="0">
                <a:solidFill>
                  <a:srgbClr val="000000"/>
                </a:solidFill>
                <a:latin typeface="Berlin Sans FB Demi" panose="020E0802020502020306" pitchFamily="34" charset="0"/>
              </a:rPr>
              <a:t>Now think of your future self - in 10, 20, 40 years from now…</a:t>
            </a:r>
          </a:p>
          <a:p>
            <a:r>
              <a:rPr lang="en-US" sz="2400" dirty="0">
                <a:solidFill>
                  <a:srgbClr val="000000"/>
                </a:solidFill>
                <a:latin typeface="Berlin Sans FB Demi" panose="020E0802020502020306" pitchFamily="34" charset="0"/>
              </a:rPr>
              <a:t>Do you think you will still have the same goals at each of these milestones?</a:t>
            </a:r>
          </a:p>
          <a:p>
            <a:r>
              <a:rPr lang="en-US" sz="2400" dirty="0">
                <a:solidFill>
                  <a:srgbClr val="000000"/>
                </a:solidFill>
                <a:latin typeface="Berlin Sans FB Demi" panose="020E0802020502020306" pitchFamily="34" charset="0"/>
              </a:rPr>
              <a:t>Do you think your responsibilities will have changed?</a:t>
            </a:r>
          </a:p>
          <a:p>
            <a:r>
              <a:rPr lang="en-US" sz="2400" dirty="0">
                <a:solidFill>
                  <a:srgbClr val="000000"/>
                </a:solidFill>
                <a:latin typeface="Berlin Sans FB Demi" panose="020E0802020502020306" pitchFamily="34" charset="0"/>
              </a:rPr>
              <a:t>Do you think there are ways you can spend your money now that will make your long-term goals more likely to happen?</a:t>
            </a:r>
          </a:p>
          <a:p>
            <a:endParaRPr lang="en-US" sz="2400" dirty="0">
              <a:solidFill>
                <a:srgbClr val="000000"/>
              </a:solidFill>
            </a:endParaRPr>
          </a:p>
        </p:txBody>
      </p:sp>
      <p:pic>
        <p:nvPicPr>
          <p:cNvPr id="5" name="Picture 4" descr="A picture containing clock, drawing, sign&#10;&#10;Description automatically generated">
            <a:extLst>
              <a:ext uri="{FF2B5EF4-FFF2-40B4-BE49-F238E27FC236}">
                <a16:creationId xmlns:a16="http://schemas.microsoft.com/office/drawing/2014/main" id="{3C663571-5486-4BB7-BFE5-819401C010AC}"/>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193141" y="987704"/>
            <a:ext cx="2434291" cy="2509578"/>
          </a:xfrm>
          <a:prstGeom prst="rect">
            <a:avLst/>
          </a:prstGeom>
        </p:spPr>
      </p:pic>
      <p:pic>
        <p:nvPicPr>
          <p:cNvPr id="14" name="Picture 13">
            <a:extLst>
              <a:ext uri="{FF2B5EF4-FFF2-40B4-BE49-F238E27FC236}">
                <a16:creationId xmlns:a16="http://schemas.microsoft.com/office/drawing/2014/main" id="{5B06F1C2-84CC-4CB5-B39B-69C16F86F5B9}"/>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401395" y="4060826"/>
            <a:ext cx="2936609" cy="1538920"/>
          </a:xfrm>
          <a:prstGeom prst="rect">
            <a:avLst/>
          </a:prstGeom>
        </p:spPr>
      </p:pic>
      <p:pic>
        <p:nvPicPr>
          <p:cNvPr id="17" name="Picture 16" descr="A picture containing room&#10;&#10;Description automatically generated">
            <a:extLst>
              <a:ext uri="{FF2B5EF4-FFF2-40B4-BE49-F238E27FC236}">
                <a16:creationId xmlns:a16="http://schemas.microsoft.com/office/drawing/2014/main" id="{1CCC3B17-256F-4B21-9CA1-E75429EFFFBF}"/>
              </a:ext>
            </a:extLst>
          </p:cNvPr>
          <p:cNvPicPr>
            <a:picLocks noChangeAspect="1"/>
          </p:cNvPicPr>
          <p:nvPr/>
        </p:nvPicPr>
        <p:blipFill>
          <a:blip r:embed="rId7">
            <a:extLst>
              <a:ext uri="{28A0092B-C50C-407E-A947-70E740481C1C}">
                <a14:useLocalDpi xmlns:a14="http://schemas.microsoft.com/office/drawing/2010/main" val="0"/>
              </a:ext>
              <a:ext uri="{837473B0-CC2E-450A-ABE3-18F120FF3D39}">
                <a1611:picAttrSrcUrl xmlns:a1611="http://schemas.microsoft.com/office/drawing/2016/11/main" r:id="rId8"/>
              </a:ext>
            </a:extLst>
          </a:blip>
          <a:stretch>
            <a:fillRect/>
          </a:stretch>
        </p:blipFill>
        <p:spPr>
          <a:xfrm>
            <a:off x="2820572" y="1695414"/>
            <a:ext cx="1474051" cy="2032006"/>
          </a:xfrm>
          <a:prstGeom prst="rect">
            <a:avLst/>
          </a:prstGeom>
        </p:spPr>
      </p:pic>
      <p:pic>
        <p:nvPicPr>
          <p:cNvPr id="18" name="Picture 17" descr="A picture containing drawing&#10;&#10;Description automatically generated">
            <a:extLst>
              <a:ext uri="{FF2B5EF4-FFF2-40B4-BE49-F238E27FC236}">
                <a16:creationId xmlns:a16="http://schemas.microsoft.com/office/drawing/2014/main" id="{C24866BF-FCB0-410E-A44C-47DAD5B09FE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199419" y="6051244"/>
            <a:ext cx="2743200" cy="655320"/>
          </a:xfrm>
          <a:prstGeom prst="rect">
            <a:avLst/>
          </a:prstGeom>
        </p:spPr>
      </p:pic>
    </p:spTree>
    <p:extLst>
      <p:ext uri="{BB962C8B-B14F-4D97-AF65-F5344CB8AC3E}">
        <p14:creationId xmlns:p14="http://schemas.microsoft.com/office/powerpoint/2010/main" val="42068103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7">
            <a:extLst>
              <a:ext uri="{FF2B5EF4-FFF2-40B4-BE49-F238E27FC236}">
                <a16:creationId xmlns:a16="http://schemas.microsoft.com/office/drawing/2014/main" id="{2CB6C291-6CAF-46DF-ACFF-AADF0FD03F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0910292" cy="6858000"/>
          </a:xfrm>
          <a:prstGeom prst="rect">
            <a:avLst/>
          </a:prstGeom>
          <a:gradFill>
            <a:gsLst>
              <a:gs pos="0">
                <a:schemeClr val="accent1"/>
              </a:gs>
              <a:gs pos="25000">
                <a:schemeClr val="accent1"/>
              </a:gs>
              <a:gs pos="94000">
                <a:schemeClr val="accent5"/>
              </a:gs>
              <a:gs pos="100000">
                <a:schemeClr val="accent5"/>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5" name="Picture 9">
            <a:extLst>
              <a:ext uri="{FF2B5EF4-FFF2-40B4-BE49-F238E27FC236}">
                <a16:creationId xmlns:a16="http://schemas.microsoft.com/office/drawing/2014/main" id="{1EBADBCA-DA20-4279-93C6-011DEF18AA7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rcRect l="42953" t="3964" b="3964"/>
          <a:stretch>
            <a:fillRect/>
          </a:stretch>
        </p:blipFill>
        <p:spPr>
          <a:xfrm>
            <a:off x="0" y="1"/>
            <a:ext cx="7554138" cy="6857999"/>
          </a:xfrm>
          <a:custGeom>
            <a:avLst/>
            <a:gdLst>
              <a:gd name="connsiteX0" fmla="*/ 0 w 7554138"/>
              <a:gd name="connsiteY0" fmla="*/ 0 h 6857999"/>
              <a:gd name="connsiteX1" fmla="*/ 7554138 w 7554138"/>
              <a:gd name="connsiteY1" fmla="*/ 0 h 6857999"/>
              <a:gd name="connsiteX2" fmla="*/ 7554138 w 7554138"/>
              <a:gd name="connsiteY2" fmla="*/ 6857999 h 6857999"/>
              <a:gd name="connsiteX3" fmla="*/ 0 w 7554138"/>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7554138" h="6857999">
                <a:moveTo>
                  <a:pt x="0" y="0"/>
                </a:moveTo>
                <a:lnTo>
                  <a:pt x="7554138" y="0"/>
                </a:lnTo>
                <a:lnTo>
                  <a:pt x="7554138" y="6857999"/>
                </a:lnTo>
                <a:lnTo>
                  <a:pt x="0" y="6857999"/>
                </a:lnTo>
                <a:close/>
              </a:path>
            </a:pathLst>
          </a:custGeom>
        </p:spPr>
      </p:pic>
      <p:sp>
        <p:nvSpPr>
          <p:cNvPr id="2" name="Title 1">
            <a:extLst>
              <a:ext uri="{FF2B5EF4-FFF2-40B4-BE49-F238E27FC236}">
                <a16:creationId xmlns:a16="http://schemas.microsoft.com/office/drawing/2014/main" id="{A4F6331C-6731-4FB0-85E8-B2B6C10A4330}"/>
              </a:ext>
            </a:extLst>
          </p:cNvPr>
          <p:cNvSpPr>
            <a:spLocks noGrp="1"/>
          </p:cNvSpPr>
          <p:nvPr>
            <p:ph type="title"/>
          </p:nvPr>
        </p:nvSpPr>
        <p:spPr>
          <a:xfrm>
            <a:off x="226178" y="1373058"/>
            <a:ext cx="4198780" cy="1370628"/>
          </a:xfrm>
        </p:spPr>
        <p:txBody>
          <a:bodyPr>
            <a:normAutofit fontScale="90000"/>
          </a:bodyPr>
          <a:lstStyle/>
          <a:p>
            <a:pPr algn="ctr"/>
            <a:r>
              <a:rPr lang="en-US" sz="6000" b="1" dirty="0">
                <a:solidFill>
                  <a:srgbClr val="FFFFFF"/>
                </a:solidFill>
              </a:rPr>
              <a:t>Life Cycle of Financial Planning</a:t>
            </a:r>
          </a:p>
        </p:txBody>
      </p:sp>
      <p:sp>
        <p:nvSpPr>
          <p:cNvPr id="16" name="Rectangle 11">
            <a:extLst>
              <a:ext uri="{FF2B5EF4-FFF2-40B4-BE49-F238E27FC236}">
                <a16:creationId xmlns:a16="http://schemas.microsoft.com/office/drawing/2014/main" id="{4735DC46-5663-471D-AADB-81E00E65BC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00850" y="0"/>
            <a:ext cx="539115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5E03E90A-5091-47FF-BCEF-2B6FDC8B9610}"/>
              </a:ext>
            </a:extLst>
          </p:cNvPr>
          <p:cNvSpPr>
            <a:spLocks noGrp="1"/>
          </p:cNvSpPr>
          <p:nvPr>
            <p:ph idx="1"/>
          </p:nvPr>
        </p:nvSpPr>
        <p:spPr>
          <a:xfrm>
            <a:off x="5504155" y="151437"/>
            <a:ext cx="6560598" cy="6329262"/>
          </a:xfrm>
        </p:spPr>
        <p:txBody>
          <a:bodyPr anchor="ctr">
            <a:normAutofit/>
          </a:bodyPr>
          <a:lstStyle/>
          <a:p>
            <a:pPr marL="0" indent="0" algn="ctr">
              <a:buNone/>
            </a:pPr>
            <a:r>
              <a:rPr lang="en-US" b="1" dirty="0">
                <a:solidFill>
                  <a:srgbClr val="000000"/>
                </a:solidFill>
              </a:rPr>
              <a:t>The last 3 slides demonstrate that as you go through different stages of life, your financial goals will likely change. </a:t>
            </a:r>
          </a:p>
          <a:p>
            <a:pPr marL="0" indent="0" algn="ctr">
              <a:buNone/>
            </a:pPr>
            <a:endParaRPr lang="en-US" sz="800" b="1" dirty="0">
              <a:solidFill>
                <a:srgbClr val="000000"/>
              </a:solidFill>
            </a:endParaRPr>
          </a:p>
          <a:p>
            <a:pPr marL="0" indent="0" algn="ctr">
              <a:buNone/>
            </a:pPr>
            <a:r>
              <a:rPr lang="en-US" b="1">
                <a:solidFill>
                  <a:srgbClr val="000000"/>
                </a:solidFill>
              </a:rPr>
              <a:t>The choices you make when you start </a:t>
            </a:r>
            <a:r>
              <a:rPr lang="en-US" b="1" dirty="0">
                <a:solidFill>
                  <a:srgbClr val="000000"/>
                </a:solidFill>
              </a:rPr>
              <a:t>working may change if you choose to start a family. </a:t>
            </a:r>
          </a:p>
          <a:p>
            <a:pPr marL="0" indent="0" algn="ctr">
              <a:buNone/>
            </a:pPr>
            <a:endParaRPr lang="en-US" sz="800" b="1" dirty="0">
              <a:solidFill>
                <a:srgbClr val="000000"/>
              </a:solidFill>
            </a:endParaRPr>
          </a:p>
          <a:p>
            <a:pPr marL="0" indent="0" algn="ctr">
              <a:buNone/>
            </a:pPr>
            <a:r>
              <a:rPr lang="en-US" b="1" dirty="0">
                <a:solidFill>
                  <a:srgbClr val="000000"/>
                </a:solidFill>
              </a:rPr>
              <a:t>What’s good for you at the peak of your career will likely change when you retire.</a:t>
            </a:r>
            <a:br>
              <a:rPr lang="en-US" b="1" dirty="0">
                <a:solidFill>
                  <a:srgbClr val="000000"/>
                </a:solidFill>
              </a:rPr>
            </a:br>
            <a:r>
              <a:rPr lang="en-US" sz="800" b="1" dirty="0">
                <a:solidFill>
                  <a:srgbClr val="000000"/>
                </a:solidFill>
              </a:rPr>
              <a:t> </a:t>
            </a:r>
          </a:p>
          <a:p>
            <a:pPr marL="0" indent="0" algn="ctr">
              <a:buNone/>
            </a:pPr>
            <a:r>
              <a:rPr lang="en-US" b="1" dirty="0">
                <a:solidFill>
                  <a:srgbClr val="000000"/>
                </a:solidFill>
              </a:rPr>
              <a:t>A financial planner or advisor can help you balance what you need to do today to be ready for the years to come. </a:t>
            </a:r>
            <a:br>
              <a:rPr lang="en-US" sz="800" b="1" dirty="0">
                <a:solidFill>
                  <a:srgbClr val="000000"/>
                </a:solidFill>
              </a:rPr>
            </a:br>
            <a:endParaRPr lang="en-US" sz="800" b="1" dirty="0">
              <a:solidFill>
                <a:srgbClr val="000000"/>
              </a:solidFill>
            </a:endParaRPr>
          </a:p>
          <a:p>
            <a:pPr marL="0" indent="0" algn="ctr">
              <a:buNone/>
            </a:pPr>
            <a:r>
              <a:rPr lang="en-US" sz="1800" b="1" dirty="0">
                <a:solidFill>
                  <a:srgbClr val="000000"/>
                </a:solidFill>
              </a:rPr>
              <a:t>*Many credit unions give you a complimentary session with an advisor to discuss and make your goals a reality.</a:t>
            </a:r>
          </a:p>
        </p:txBody>
      </p:sp>
      <p:pic>
        <p:nvPicPr>
          <p:cNvPr id="11" name="Picture 10" descr="A picture containing drawing&#10;&#10;Description automatically generated">
            <a:extLst>
              <a:ext uri="{FF2B5EF4-FFF2-40B4-BE49-F238E27FC236}">
                <a16:creationId xmlns:a16="http://schemas.microsoft.com/office/drawing/2014/main" id="{81E8A7CB-F764-4CBE-9524-2CED094736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18617" y="6342496"/>
            <a:ext cx="1524001" cy="364067"/>
          </a:xfrm>
          <a:prstGeom prst="rect">
            <a:avLst/>
          </a:prstGeom>
        </p:spPr>
      </p:pic>
      <p:pic>
        <p:nvPicPr>
          <p:cNvPr id="5" name="Picture 4" descr="A close up of a logo&#10;&#10;Description automatically generated">
            <a:extLst>
              <a:ext uri="{FF2B5EF4-FFF2-40B4-BE49-F238E27FC236}">
                <a16:creationId xmlns:a16="http://schemas.microsoft.com/office/drawing/2014/main" id="{F055FAB5-2C3E-4DBA-AC56-5B50F494C9C8}"/>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1003829" y="3375122"/>
            <a:ext cx="2794062" cy="2794062"/>
          </a:xfrm>
          <a:prstGeom prst="rect">
            <a:avLst/>
          </a:prstGeom>
        </p:spPr>
      </p:pic>
    </p:spTree>
    <p:extLst>
      <p:ext uri="{BB962C8B-B14F-4D97-AF65-F5344CB8AC3E}">
        <p14:creationId xmlns:p14="http://schemas.microsoft.com/office/powerpoint/2010/main" val="2779914047"/>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F4C0B10B-D2C4-4A54-AFAD-3D27DF88BB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B6BADB90-C74B-40D6-86DC-503F65FCE8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09710" y="635715"/>
            <a:ext cx="11142208" cy="2482136"/>
            <a:chOff x="409710" y="635715"/>
            <a:chExt cx="11142208" cy="2482136"/>
          </a:xfrm>
        </p:grpSpPr>
        <p:sp>
          <p:nvSpPr>
            <p:cNvPr id="20" name="Freeform 44">
              <a:extLst>
                <a:ext uri="{FF2B5EF4-FFF2-40B4-BE49-F238E27FC236}">
                  <a16:creationId xmlns:a16="http://schemas.microsoft.com/office/drawing/2014/main" id="{6559431D-1886-4AE0-9B87-9AD2ECAB843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23203"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45">
              <a:extLst>
                <a:ext uri="{FF2B5EF4-FFF2-40B4-BE49-F238E27FC236}">
                  <a16:creationId xmlns:a16="http://schemas.microsoft.com/office/drawing/2014/main" id="{373850A5-B04A-4FCD-9E73-EE322167FB3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46">
              <a:extLst>
                <a:ext uri="{FF2B5EF4-FFF2-40B4-BE49-F238E27FC236}">
                  <a16:creationId xmlns:a16="http://schemas.microsoft.com/office/drawing/2014/main" id="{82C18C67-80FA-4738-AA53-0AF2419F98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47">
              <a:extLst>
                <a:ext uri="{FF2B5EF4-FFF2-40B4-BE49-F238E27FC236}">
                  <a16:creationId xmlns:a16="http://schemas.microsoft.com/office/drawing/2014/main" id="{48543B1A-8BF5-4C63-8404-41B2EA70B33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Rectangle 23">
              <a:extLst>
                <a:ext uri="{FF2B5EF4-FFF2-40B4-BE49-F238E27FC236}">
                  <a16:creationId xmlns:a16="http://schemas.microsoft.com/office/drawing/2014/main" id="{92DF5096-E051-498C-A3ED-CBA77A813AA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4055" y="635715"/>
              <a:ext cx="10907863"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le 1">
            <a:extLst>
              <a:ext uri="{FF2B5EF4-FFF2-40B4-BE49-F238E27FC236}">
                <a16:creationId xmlns:a16="http://schemas.microsoft.com/office/drawing/2014/main" id="{815FA4BB-8D2F-4C0F-B32B-D4BC09AE5DAE}"/>
              </a:ext>
            </a:extLst>
          </p:cNvPr>
          <p:cNvSpPr>
            <a:spLocks noGrp="1"/>
          </p:cNvSpPr>
          <p:nvPr>
            <p:ph type="title"/>
          </p:nvPr>
        </p:nvSpPr>
        <p:spPr>
          <a:xfrm>
            <a:off x="1080989" y="1158949"/>
            <a:ext cx="10306520" cy="1063019"/>
          </a:xfrm>
        </p:spPr>
        <p:txBody>
          <a:bodyPr>
            <a:normAutofit fontScale="90000"/>
          </a:bodyPr>
          <a:lstStyle/>
          <a:p>
            <a:pPr algn="ctr"/>
            <a:r>
              <a:rPr lang="en-US" sz="6700" b="1" dirty="0">
                <a:solidFill>
                  <a:srgbClr val="FFFFFF"/>
                </a:solidFill>
              </a:rPr>
              <a:t>5 Financial Stages of Life</a:t>
            </a:r>
            <a:br>
              <a:rPr lang="en-US" sz="4000" b="1" dirty="0">
                <a:solidFill>
                  <a:srgbClr val="FFFFFF"/>
                </a:solidFill>
              </a:rPr>
            </a:br>
            <a:endParaRPr lang="en-US" sz="4000" dirty="0">
              <a:solidFill>
                <a:srgbClr val="FFFFFF"/>
              </a:solidFill>
            </a:endParaRPr>
          </a:p>
        </p:txBody>
      </p:sp>
      <p:sp>
        <p:nvSpPr>
          <p:cNvPr id="3" name="Content Placeholder 2">
            <a:extLst>
              <a:ext uri="{FF2B5EF4-FFF2-40B4-BE49-F238E27FC236}">
                <a16:creationId xmlns:a16="http://schemas.microsoft.com/office/drawing/2014/main" id="{C8331B62-4814-4620-84F4-2724F93AC9C3}"/>
              </a:ext>
            </a:extLst>
          </p:cNvPr>
          <p:cNvSpPr>
            <a:spLocks noGrp="1"/>
          </p:cNvSpPr>
          <p:nvPr>
            <p:ph idx="1"/>
          </p:nvPr>
        </p:nvSpPr>
        <p:spPr>
          <a:xfrm>
            <a:off x="1194584" y="2689920"/>
            <a:ext cx="4976678" cy="3563159"/>
          </a:xfrm>
        </p:spPr>
        <p:txBody>
          <a:bodyPr>
            <a:normAutofit/>
          </a:bodyPr>
          <a:lstStyle/>
          <a:p>
            <a:pPr marL="742950" indent="-742950">
              <a:buFont typeface="+mj-lt"/>
              <a:buAutoNum type="arabicPeriod"/>
            </a:pPr>
            <a:r>
              <a:rPr lang="en-US" b="1" dirty="0"/>
              <a:t>Post Secondary and Early Career Years</a:t>
            </a:r>
          </a:p>
          <a:p>
            <a:pPr marL="742950" indent="-742950">
              <a:buFont typeface="+mj-lt"/>
              <a:buAutoNum type="arabicPeriod"/>
            </a:pPr>
            <a:r>
              <a:rPr lang="en-US" b="1" dirty="0"/>
              <a:t>Family and Career Building Years</a:t>
            </a:r>
          </a:p>
          <a:p>
            <a:pPr marL="742950" indent="-742950">
              <a:buFont typeface="+mj-lt"/>
              <a:buAutoNum type="arabicPeriod"/>
            </a:pPr>
            <a:r>
              <a:rPr lang="en-US" b="1" dirty="0"/>
              <a:t>The Pre-Retirement Years</a:t>
            </a:r>
          </a:p>
          <a:p>
            <a:pPr marL="742950" indent="-742950">
              <a:buFont typeface="+mj-lt"/>
              <a:buAutoNum type="arabicPeriod"/>
            </a:pPr>
            <a:r>
              <a:rPr lang="en-US" b="1" dirty="0"/>
              <a:t>Early Retirement Years</a:t>
            </a:r>
          </a:p>
          <a:p>
            <a:pPr marL="742950" indent="-742950">
              <a:buFont typeface="+mj-lt"/>
              <a:buAutoNum type="arabicPeriod"/>
            </a:pPr>
            <a:r>
              <a:rPr lang="en-US" b="1" dirty="0"/>
              <a:t>Later Retirement Years</a:t>
            </a:r>
          </a:p>
          <a:p>
            <a:pPr marL="0" indent="0">
              <a:buNone/>
            </a:pPr>
            <a:endParaRPr lang="en-US" sz="2400" dirty="0"/>
          </a:p>
        </p:txBody>
      </p:sp>
      <p:pic>
        <p:nvPicPr>
          <p:cNvPr id="9" name="Picture 8" descr="A close up of a flower&#10;&#10;Description automatically generated">
            <a:extLst>
              <a:ext uri="{FF2B5EF4-FFF2-40B4-BE49-F238E27FC236}">
                <a16:creationId xmlns:a16="http://schemas.microsoft.com/office/drawing/2014/main" id="{B0E85A22-5CF5-409F-BEC8-89B65E042D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4476" y="2597889"/>
            <a:ext cx="5180751" cy="3453835"/>
          </a:xfrm>
          <a:prstGeom prst="rect">
            <a:avLst/>
          </a:prstGeom>
        </p:spPr>
      </p:pic>
    </p:spTree>
    <p:extLst>
      <p:ext uri="{BB962C8B-B14F-4D97-AF65-F5344CB8AC3E}">
        <p14:creationId xmlns:p14="http://schemas.microsoft.com/office/powerpoint/2010/main" val="39713051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42A5316D-ED2F-4F89-B4B4-8D9240B1A3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4D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ADF78AC-8EC5-47D4-AEF5-080F9BA1317D}"/>
              </a:ext>
            </a:extLst>
          </p:cNvPr>
          <p:cNvSpPr>
            <a:spLocks noGrp="1"/>
          </p:cNvSpPr>
          <p:nvPr>
            <p:ph type="title"/>
          </p:nvPr>
        </p:nvSpPr>
        <p:spPr>
          <a:xfrm>
            <a:off x="694510" y="1487272"/>
            <a:ext cx="2743200" cy="2743200"/>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r>
              <a:rPr lang="en-US" sz="2600" kern="1200" dirty="0">
                <a:solidFill>
                  <a:srgbClr val="FFFFFF"/>
                </a:solidFill>
                <a:latin typeface="+mj-lt"/>
                <a:ea typeface="+mj-ea"/>
                <a:cs typeface="+mj-cs"/>
              </a:rPr>
              <a:t>Post Secondary and Early Career Years</a:t>
            </a:r>
          </a:p>
        </p:txBody>
      </p:sp>
      <p:pic>
        <p:nvPicPr>
          <p:cNvPr id="13" name="Picture 12" descr="A picture containing drawing&#10;&#10;Description automatically generated">
            <a:extLst>
              <a:ext uri="{FF2B5EF4-FFF2-40B4-BE49-F238E27FC236}">
                <a16:creationId xmlns:a16="http://schemas.microsoft.com/office/drawing/2014/main" id="{C7A75203-972C-4168-9956-DCD07FFB20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10751" y="6176963"/>
            <a:ext cx="2159634" cy="518312"/>
          </a:xfrm>
          <a:prstGeom prst="rect">
            <a:avLst/>
          </a:prstGeom>
        </p:spPr>
      </p:pic>
      <p:sp>
        <p:nvSpPr>
          <p:cNvPr id="4" name="TextBox 3">
            <a:extLst>
              <a:ext uri="{FF2B5EF4-FFF2-40B4-BE49-F238E27FC236}">
                <a16:creationId xmlns:a16="http://schemas.microsoft.com/office/drawing/2014/main" id="{16979B57-A5C7-4B15-8709-910242A24303}"/>
              </a:ext>
            </a:extLst>
          </p:cNvPr>
          <p:cNvSpPr txBox="1"/>
          <p:nvPr/>
        </p:nvSpPr>
        <p:spPr>
          <a:xfrm>
            <a:off x="4132220" y="441176"/>
            <a:ext cx="7188199" cy="2587773"/>
          </a:xfrm>
          <a:prstGeom prst="rect">
            <a:avLst/>
          </a:prstGeom>
        </p:spPr>
        <p:txBody>
          <a:bodyPr vert="horz" lIns="91440" tIns="45720" rIns="91440" bIns="45720" rtlCol="0">
            <a:noAutofit/>
          </a:bodyPr>
          <a:lstStyle/>
          <a:p>
            <a:pPr>
              <a:lnSpc>
                <a:spcPct val="90000"/>
              </a:lnSpc>
              <a:spcAft>
                <a:spcPts val="600"/>
              </a:spcAft>
            </a:pPr>
            <a:r>
              <a:rPr lang="en-US" sz="3600" b="1" dirty="0"/>
              <a:t>You may be getting training, attending college or university, starting a career, or finding a life partner. Spending is often greater than income during this period. </a:t>
            </a:r>
          </a:p>
          <a:p>
            <a:pPr indent="-228600">
              <a:lnSpc>
                <a:spcPct val="90000"/>
              </a:lnSpc>
              <a:spcAft>
                <a:spcPts val="600"/>
              </a:spcAft>
              <a:buFont typeface="Arial" panose="020B0604020202020204" pitchFamily="34" charset="0"/>
              <a:buChar char="•"/>
            </a:pPr>
            <a:endParaRPr lang="en-US" sz="3600" dirty="0"/>
          </a:p>
          <a:p>
            <a:pPr marL="285750" indent="-228600">
              <a:lnSpc>
                <a:spcPct val="90000"/>
              </a:lnSpc>
              <a:spcAft>
                <a:spcPts val="600"/>
              </a:spcAft>
              <a:buFont typeface="Arial" panose="020B0604020202020204" pitchFamily="34" charset="0"/>
              <a:buChar char="•"/>
            </a:pPr>
            <a:endParaRPr lang="en-US" sz="3600" dirty="0"/>
          </a:p>
        </p:txBody>
      </p:sp>
      <p:sp>
        <p:nvSpPr>
          <p:cNvPr id="5" name="TextBox 4">
            <a:extLst>
              <a:ext uri="{FF2B5EF4-FFF2-40B4-BE49-F238E27FC236}">
                <a16:creationId xmlns:a16="http://schemas.microsoft.com/office/drawing/2014/main" id="{FD829DEA-8231-49B8-9484-23B5E198A9AD}"/>
              </a:ext>
            </a:extLst>
          </p:cNvPr>
          <p:cNvSpPr txBox="1"/>
          <p:nvPr/>
        </p:nvSpPr>
        <p:spPr>
          <a:xfrm>
            <a:off x="4734498" y="3114270"/>
            <a:ext cx="5983642" cy="3062377"/>
          </a:xfrm>
          <a:prstGeom prst="rect">
            <a:avLst/>
          </a:prstGeom>
          <a:noFill/>
        </p:spPr>
        <p:txBody>
          <a:bodyPr wrap="square" rtlCol="0">
            <a:spAutoFit/>
          </a:bodyPr>
          <a:lstStyle/>
          <a:p>
            <a:pPr>
              <a:spcAft>
                <a:spcPts val="600"/>
              </a:spcAft>
            </a:pPr>
            <a:r>
              <a:rPr lang="en-US" sz="2800" b="1" dirty="0"/>
              <a:t>Goals may include: </a:t>
            </a:r>
          </a:p>
          <a:p>
            <a:pPr marL="285750" indent="-285750">
              <a:spcAft>
                <a:spcPts val="600"/>
              </a:spcAft>
              <a:buFont typeface="Wingdings" panose="05000000000000000000" pitchFamily="2" charset="2"/>
              <a:buChar char="ü"/>
            </a:pPr>
            <a:r>
              <a:rPr lang="en-US" sz="2800" dirty="0"/>
              <a:t>Paying for post secondary education</a:t>
            </a:r>
          </a:p>
          <a:p>
            <a:pPr marL="285750" indent="-285750">
              <a:spcAft>
                <a:spcPts val="600"/>
              </a:spcAft>
              <a:buFont typeface="Wingdings" panose="05000000000000000000" pitchFamily="2" charset="2"/>
              <a:buChar char="ü"/>
            </a:pPr>
            <a:r>
              <a:rPr lang="en-US" sz="2800" dirty="0"/>
              <a:t>Buying a car or home furnishings</a:t>
            </a:r>
          </a:p>
          <a:p>
            <a:pPr marL="285750" indent="-285750">
              <a:spcAft>
                <a:spcPts val="600"/>
              </a:spcAft>
              <a:buFont typeface="Wingdings" panose="05000000000000000000" pitchFamily="2" charset="2"/>
              <a:buChar char="ü"/>
            </a:pPr>
            <a:r>
              <a:rPr lang="en-US" sz="2800" dirty="0"/>
              <a:t>Building savings </a:t>
            </a:r>
          </a:p>
          <a:p>
            <a:pPr marL="285750" indent="-285750">
              <a:spcAft>
                <a:spcPts val="600"/>
              </a:spcAft>
              <a:buFont typeface="Wingdings" panose="05000000000000000000" pitchFamily="2" charset="2"/>
              <a:buChar char="ü"/>
            </a:pPr>
            <a:r>
              <a:rPr lang="en-US" sz="2800" dirty="0"/>
              <a:t>Paying off debt</a:t>
            </a:r>
          </a:p>
          <a:p>
            <a:pPr marL="285750" indent="-285750">
              <a:spcAft>
                <a:spcPts val="600"/>
              </a:spcAft>
              <a:buFont typeface="Wingdings" panose="05000000000000000000" pitchFamily="2" charset="2"/>
              <a:buChar char="ü"/>
            </a:pPr>
            <a:r>
              <a:rPr lang="en-US" sz="2800" dirty="0"/>
              <a:t>Building credit history</a:t>
            </a:r>
          </a:p>
        </p:txBody>
      </p:sp>
    </p:spTree>
    <p:extLst>
      <p:ext uri="{BB962C8B-B14F-4D97-AF65-F5344CB8AC3E}">
        <p14:creationId xmlns:p14="http://schemas.microsoft.com/office/powerpoint/2010/main" val="5397870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42A5316D-ED2F-4F89-B4B4-8D9240B1A3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4D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ADF78AC-8EC5-47D4-AEF5-080F9BA1317D}"/>
              </a:ext>
            </a:extLst>
          </p:cNvPr>
          <p:cNvSpPr>
            <a:spLocks noGrp="1"/>
          </p:cNvSpPr>
          <p:nvPr>
            <p:ph type="title"/>
          </p:nvPr>
        </p:nvSpPr>
        <p:spPr>
          <a:xfrm>
            <a:off x="694510" y="1487272"/>
            <a:ext cx="2743200" cy="2743200"/>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r>
              <a:rPr lang="en-US" sz="2600" dirty="0">
                <a:solidFill>
                  <a:srgbClr val="FFFFFF"/>
                </a:solidFill>
              </a:rPr>
              <a:t>Family and Career Building Years</a:t>
            </a:r>
            <a:endParaRPr lang="en-US" sz="2600" kern="1200" dirty="0">
              <a:solidFill>
                <a:srgbClr val="FFFFFF"/>
              </a:solidFill>
              <a:latin typeface="+mj-lt"/>
              <a:ea typeface="+mj-ea"/>
              <a:cs typeface="+mj-cs"/>
            </a:endParaRPr>
          </a:p>
        </p:txBody>
      </p:sp>
      <p:pic>
        <p:nvPicPr>
          <p:cNvPr id="13" name="Picture 12" descr="A picture containing drawing&#10;&#10;Description automatically generated">
            <a:extLst>
              <a:ext uri="{FF2B5EF4-FFF2-40B4-BE49-F238E27FC236}">
                <a16:creationId xmlns:a16="http://schemas.microsoft.com/office/drawing/2014/main" id="{C7A75203-972C-4168-9956-DCD07FFB20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10751" y="6176963"/>
            <a:ext cx="2159634" cy="518312"/>
          </a:xfrm>
          <a:prstGeom prst="rect">
            <a:avLst/>
          </a:prstGeom>
        </p:spPr>
      </p:pic>
      <p:sp>
        <p:nvSpPr>
          <p:cNvPr id="4" name="TextBox 3">
            <a:extLst>
              <a:ext uri="{FF2B5EF4-FFF2-40B4-BE49-F238E27FC236}">
                <a16:creationId xmlns:a16="http://schemas.microsoft.com/office/drawing/2014/main" id="{16979B57-A5C7-4B15-8709-910242A24303}"/>
              </a:ext>
            </a:extLst>
          </p:cNvPr>
          <p:cNvSpPr txBox="1"/>
          <p:nvPr/>
        </p:nvSpPr>
        <p:spPr>
          <a:xfrm>
            <a:off x="4132220" y="441176"/>
            <a:ext cx="7188199" cy="2587773"/>
          </a:xfrm>
          <a:prstGeom prst="rect">
            <a:avLst/>
          </a:prstGeom>
        </p:spPr>
        <p:txBody>
          <a:bodyPr vert="horz" lIns="91440" tIns="45720" rIns="91440" bIns="45720" rtlCol="0">
            <a:noAutofit/>
          </a:bodyPr>
          <a:lstStyle/>
          <a:p>
            <a:pPr>
              <a:lnSpc>
                <a:spcPct val="90000"/>
              </a:lnSpc>
              <a:spcAft>
                <a:spcPts val="600"/>
              </a:spcAft>
            </a:pPr>
            <a:r>
              <a:rPr lang="en-US" sz="3600" b="1" dirty="0"/>
              <a:t>You may be changing jobs to enhance your career, starting a family, saving for a child’s education, or buying your first home. </a:t>
            </a:r>
          </a:p>
          <a:p>
            <a:pPr indent="-228600">
              <a:lnSpc>
                <a:spcPct val="90000"/>
              </a:lnSpc>
              <a:spcAft>
                <a:spcPts val="600"/>
              </a:spcAft>
              <a:buFont typeface="Arial" panose="020B0604020202020204" pitchFamily="34" charset="0"/>
              <a:buChar char="•"/>
            </a:pPr>
            <a:endParaRPr lang="en-US" sz="3600" dirty="0"/>
          </a:p>
          <a:p>
            <a:pPr marL="285750" indent="-228600">
              <a:lnSpc>
                <a:spcPct val="90000"/>
              </a:lnSpc>
              <a:spcAft>
                <a:spcPts val="600"/>
              </a:spcAft>
              <a:buFont typeface="Arial" panose="020B0604020202020204" pitchFamily="34" charset="0"/>
              <a:buChar char="•"/>
            </a:pPr>
            <a:endParaRPr lang="en-US" sz="3600" dirty="0"/>
          </a:p>
        </p:txBody>
      </p:sp>
      <p:sp>
        <p:nvSpPr>
          <p:cNvPr id="5" name="TextBox 4">
            <a:extLst>
              <a:ext uri="{FF2B5EF4-FFF2-40B4-BE49-F238E27FC236}">
                <a16:creationId xmlns:a16="http://schemas.microsoft.com/office/drawing/2014/main" id="{FD829DEA-8231-49B8-9484-23B5E198A9AD}"/>
              </a:ext>
            </a:extLst>
          </p:cNvPr>
          <p:cNvSpPr txBox="1"/>
          <p:nvPr/>
        </p:nvSpPr>
        <p:spPr>
          <a:xfrm>
            <a:off x="4734498" y="2699283"/>
            <a:ext cx="5983642" cy="3062377"/>
          </a:xfrm>
          <a:prstGeom prst="rect">
            <a:avLst/>
          </a:prstGeom>
          <a:noFill/>
        </p:spPr>
        <p:txBody>
          <a:bodyPr wrap="square" rtlCol="0">
            <a:spAutoFit/>
          </a:bodyPr>
          <a:lstStyle/>
          <a:p>
            <a:pPr>
              <a:spcAft>
                <a:spcPts val="600"/>
              </a:spcAft>
            </a:pPr>
            <a:r>
              <a:rPr lang="en-US" sz="2800" b="1" dirty="0"/>
              <a:t>Goals may include: </a:t>
            </a:r>
          </a:p>
          <a:p>
            <a:pPr marL="285750" indent="-285750">
              <a:spcAft>
                <a:spcPts val="600"/>
              </a:spcAft>
              <a:buFont typeface="Wingdings" panose="05000000000000000000" pitchFamily="2" charset="2"/>
              <a:buChar char="ü"/>
            </a:pPr>
            <a:r>
              <a:rPr lang="en-US" sz="2800" dirty="0"/>
              <a:t>Buying a house</a:t>
            </a:r>
          </a:p>
          <a:p>
            <a:pPr marL="285750" indent="-285750">
              <a:spcAft>
                <a:spcPts val="600"/>
              </a:spcAft>
              <a:buFont typeface="Wingdings" panose="05000000000000000000" pitchFamily="2" charset="2"/>
              <a:buChar char="ü"/>
            </a:pPr>
            <a:r>
              <a:rPr lang="en-US" sz="2800" dirty="0"/>
              <a:t>Growing savings</a:t>
            </a:r>
          </a:p>
          <a:p>
            <a:pPr marL="285750" indent="-285750">
              <a:spcAft>
                <a:spcPts val="600"/>
              </a:spcAft>
              <a:buFont typeface="Wingdings" panose="05000000000000000000" pitchFamily="2" charset="2"/>
              <a:buChar char="ü"/>
            </a:pPr>
            <a:r>
              <a:rPr lang="en-US" sz="2800" dirty="0"/>
              <a:t>Preparing a will</a:t>
            </a:r>
          </a:p>
          <a:p>
            <a:pPr marL="285750" indent="-285750">
              <a:spcAft>
                <a:spcPts val="600"/>
              </a:spcAft>
              <a:buFont typeface="Wingdings" panose="05000000000000000000" pitchFamily="2" charset="2"/>
              <a:buChar char="ü"/>
            </a:pPr>
            <a:r>
              <a:rPr lang="en-US" sz="2800" dirty="0"/>
              <a:t>Planning for retirement</a:t>
            </a:r>
          </a:p>
          <a:p>
            <a:pPr marL="285750" indent="-285750">
              <a:spcAft>
                <a:spcPts val="600"/>
              </a:spcAft>
              <a:buFont typeface="Wingdings" panose="05000000000000000000" pitchFamily="2" charset="2"/>
              <a:buChar char="ü"/>
            </a:pPr>
            <a:r>
              <a:rPr lang="en-US" sz="2800" dirty="0"/>
              <a:t>Starting a new business</a:t>
            </a:r>
          </a:p>
        </p:txBody>
      </p:sp>
    </p:spTree>
    <p:extLst>
      <p:ext uri="{BB962C8B-B14F-4D97-AF65-F5344CB8AC3E}">
        <p14:creationId xmlns:p14="http://schemas.microsoft.com/office/powerpoint/2010/main" val="19430204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42A5316D-ED2F-4F89-B4B4-8D9240B1A3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4D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ADF78AC-8EC5-47D4-AEF5-080F9BA1317D}"/>
              </a:ext>
            </a:extLst>
          </p:cNvPr>
          <p:cNvSpPr>
            <a:spLocks noGrp="1"/>
          </p:cNvSpPr>
          <p:nvPr>
            <p:ph type="title"/>
          </p:nvPr>
        </p:nvSpPr>
        <p:spPr>
          <a:xfrm>
            <a:off x="504825" y="1656024"/>
            <a:ext cx="3166027" cy="2994991"/>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r>
              <a:rPr lang="en-US" sz="2600" kern="1200" dirty="0">
                <a:solidFill>
                  <a:srgbClr val="FFFFFF"/>
                </a:solidFill>
                <a:latin typeface="+mj-lt"/>
                <a:ea typeface="+mj-ea"/>
                <a:cs typeface="+mj-cs"/>
              </a:rPr>
              <a:t>The </a:t>
            </a:r>
            <a:br>
              <a:rPr lang="en-US" sz="2600" kern="1200" dirty="0">
                <a:solidFill>
                  <a:srgbClr val="FFFFFF"/>
                </a:solidFill>
                <a:latin typeface="+mj-lt"/>
                <a:ea typeface="+mj-ea"/>
                <a:cs typeface="+mj-cs"/>
              </a:rPr>
            </a:br>
            <a:r>
              <a:rPr lang="en-US" sz="2600" kern="1200" dirty="0">
                <a:solidFill>
                  <a:srgbClr val="FFFFFF"/>
                </a:solidFill>
                <a:latin typeface="+mj-lt"/>
                <a:ea typeface="+mj-ea"/>
                <a:cs typeface="+mj-cs"/>
              </a:rPr>
              <a:t>Pre-Retirement Years</a:t>
            </a:r>
          </a:p>
        </p:txBody>
      </p:sp>
      <p:pic>
        <p:nvPicPr>
          <p:cNvPr id="13" name="Picture 12" descr="A picture containing drawing&#10;&#10;Description automatically generated">
            <a:extLst>
              <a:ext uri="{FF2B5EF4-FFF2-40B4-BE49-F238E27FC236}">
                <a16:creationId xmlns:a16="http://schemas.microsoft.com/office/drawing/2014/main" id="{C7A75203-972C-4168-9956-DCD07FFB20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10751" y="6176963"/>
            <a:ext cx="2159634" cy="518312"/>
          </a:xfrm>
          <a:prstGeom prst="rect">
            <a:avLst/>
          </a:prstGeom>
        </p:spPr>
      </p:pic>
      <p:sp>
        <p:nvSpPr>
          <p:cNvPr id="4" name="TextBox 3">
            <a:extLst>
              <a:ext uri="{FF2B5EF4-FFF2-40B4-BE49-F238E27FC236}">
                <a16:creationId xmlns:a16="http://schemas.microsoft.com/office/drawing/2014/main" id="{16979B57-A5C7-4B15-8709-910242A24303}"/>
              </a:ext>
            </a:extLst>
          </p:cNvPr>
          <p:cNvSpPr txBox="1"/>
          <p:nvPr/>
        </p:nvSpPr>
        <p:spPr>
          <a:xfrm>
            <a:off x="3779795" y="162725"/>
            <a:ext cx="7907380" cy="2587773"/>
          </a:xfrm>
          <a:prstGeom prst="rect">
            <a:avLst/>
          </a:prstGeom>
        </p:spPr>
        <p:txBody>
          <a:bodyPr vert="horz" lIns="91440" tIns="45720" rIns="91440" bIns="45720" rtlCol="0">
            <a:noAutofit/>
          </a:bodyPr>
          <a:lstStyle/>
          <a:p>
            <a:pPr>
              <a:lnSpc>
                <a:spcPct val="90000"/>
              </a:lnSpc>
              <a:spcAft>
                <a:spcPts val="600"/>
              </a:spcAft>
            </a:pPr>
            <a:r>
              <a:rPr lang="en-US" sz="3600" b="1" dirty="0"/>
              <a:t>Your expenses may start to go down, and savings can really start to build. If you have kids, you may help pay for their education or other life events such as weddings or buying their first home. </a:t>
            </a:r>
            <a:endParaRPr lang="en-US" sz="3600" dirty="0"/>
          </a:p>
          <a:p>
            <a:pPr marL="285750" indent="-228600">
              <a:lnSpc>
                <a:spcPct val="90000"/>
              </a:lnSpc>
              <a:spcAft>
                <a:spcPts val="600"/>
              </a:spcAft>
              <a:buFont typeface="Arial" panose="020B0604020202020204" pitchFamily="34" charset="0"/>
              <a:buChar char="•"/>
            </a:pPr>
            <a:endParaRPr lang="en-US" sz="3600" dirty="0"/>
          </a:p>
        </p:txBody>
      </p:sp>
      <p:sp>
        <p:nvSpPr>
          <p:cNvPr id="5" name="TextBox 4">
            <a:extLst>
              <a:ext uri="{FF2B5EF4-FFF2-40B4-BE49-F238E27FC236}">
                <a16:creationId xmlns:a16="http://schemas.microsoft.com/office/drawing/2014/main" id="{FD829DEA-8231-49B8-9484-23B5E198A9AD}"/>
              </a:ext>
            </a:extLst>
          </p:cNvPr>
          <p:cNvSpPr txBox="1"/>
          <p:nvPr/>
        </p:nvSpPr>
        <p:spPr>
          <a:xfrm>
            <a:off x="4646183" y="2865911"/>
            <a:ext cx="5983642" cy="3062377"/>
          </a:xfrm>
          <a:prstGeom prst="rect">
            <a:avLst/>
          </a:prstGeom>
          <a:noFill/>
        </p:spPr>
        <p:txBody>
          <a:bodyPr wrap="square" rtlCol="0">
            <a:spAutoFit/>
          </a:bodyPr>
          <a:lstStyle/>
          <a:p>
            <a:pPr>
              <a:spcAft>
                <a:spcPts val="600"/>
              </a:spcAft>
            </a:pPr>
            <a:r>
              <a:rPr lang="en-US" sz="2800" b="1" dirty="0"/>
              <a:t>Goals may include: </a:t>
            </a:r>
          </a:p>
          <a:p>
            <a:pPr marL="285750" indent="-285750">
              <a:spcAft>
                <a:spcPts val="600"/>
              </a:spcAft>
              <a:buFont typeface="Wingdings" panose="05000000000000000000" pitchFamily="2" charset="2"/>
              <a:buChar char="ü"/>
            </a:pPr>
            <a:r>
              <a:rPr lang="en-US" sz="2800" dirty="0"/>
              <a:t>Paying off a mortgage and other debt</a:t>
            </a:r>
          </a:p>
          <a:p>
            <a:pPr marL="285750" indent="-285750">
              <a:spcAft>
                <a:spcPts val="600"/>
              </a:spcAft>
              <a:buFont typeface="Wingdings" panose="05000000000000000000" pitchFamily="2" charset="2"/>
              <a:buChar char="ü"/>
            </a:pPr>
            <a:r>
              <a:rPr lang="en-US" sz="2800" dirty="0"/>
              <a:t>Reducing taxes</a:t>
            </a:r>
          </a:p>
          <a:p>
            <a:pPr marL="285750" indent="-285750">
              <a:spcAft>
                <a:spcPts val="600"/>
              </a:spcAft>
              <a:buFont typeface="Wingdings" panose="05000000000000000000" pitchFamily="2" charset="2"/>
              <a:buChar char="ü"/>
            </a:pPr>
            <a:r>
              <a:rPr lang="en-US" sz="2800" dirty="0"/>
              <a:t>Growing retirement savings</a:t>
            </a:r>
          </a:p>
          <a:p>
            <a:pPr marL="285750" indent="-285750">
              <a:spcAft>
                <a:spcPts val="600"/>
              </a:spcAft>
              <a:buFont typeface="Wingdings" panose="05000000000000000000" pitchFamily="2" charset="2"/>
              <a:buChar char="ü"/>
            </a:pPr>
            <a:r>
              <a:rPr lang="en-US" sz="2800" dirty="0"/>
              <a:t>Sending kids to college or university</a:t>
            </a:r>
          </a:p>
          <a:p>
            <a:pPr marL="285750" indent="-285750">
              <a:spcAft>
                <a:spcPts val="600"/>
              </a:spcAft>
              <a:buFont typeface="Wingdings" panose="05000000000000000000" pitchFamily="2" charset="2"/>
              <a:buChar char="ü"/>
            </a:pPr>
            <a:r>
              <a:rPr lang="en-US" sz="2800" dirty="0"/>
              <a:t>Planning for retirement</a:t>
            </a:r>
          </a:p>
        </p:txBody>
      </p:sp>
    </p:spTree>
    <p:extLst>
      <p:ext uri="{BB962C8B-B14F-4D97-AF65-F5344CB8AC3E}">
        <p14:creationId xmlns:p14="http://schemas.microsoft.com/office/powerpoint/2010/main" val="7059107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714BA2AE7EFD34A9C0B6410CB86F0AF" ma:contentTypeVersion="18" ma:contentTypeDescription="Create a new document." ma:contentTypeScope="" ma:versionID="13f89c89facd75f8395265018d4358f4">
  <xsd:schema xmlns:xsd="http://www.w3.org/2001/XMLSchema" xmlns:xs="http://www.w3.org/2001/XMLSchema" xmlns:p="http://schemas.microsoft.com/office/2006/metadata/properties" xmlns:ns2="dc809939-901c-4e44-b75a-4ed6930e9425" xmlns:ns3="54ea286b-6133-493e-862c-ac240d2b25ff" targetNamespace="http://schemas.microsoft.com/office/2006/metadata/properties" ma:root="true" ma:fieldsID="581aacb04528b0042f3949ee2685f352" ns2:_="" ns3:_="">
    <xsd:import namespace="dc809939-901c-4e44-b75a-4ed6930e9425"/>
    <xsd:import namespace="54ea286b-6133-493e-862c-ac240d2b25ff"/>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AutoKeyPoints" minOccurs="0"/>
                <xsd:element ref="ns2:MediaServiceKeyPoints"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Location" minOccurs="0"/>
                <xsd:element ref="ns2:MediaServiceObjectDetectorVersions" minOccurs="0"/>
                <xsd:element ref="ns2:MediaServiceSearchProperties" minOccurs="0"/>
                <xsd:element ref="ns2:lcf76f155ced4ddcb4097134ff3c332f" minOccurs="0"/>
                <xsd:element ref="ns3:TaxCatchAll"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809939-901c-4e44-b75a-4ed6930e942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313756ff-49a0-4149-ba65-c287ad8cbf17" ma:termSetId="09814cd3-568e-fe90-9814-8d621ff8fb84" ma:anchorId="fba54fb3-c3e1-fe81-a776-ca4b69148c4d" ma:open="true" ma:isKeyword="false">
      <xsd:complexType>
        <xsd:sequence>
          <xsd:element ref="pc:Terms" minOccurs="0" maxOccurs="1"/>
        </xsd:sequence>
      </xsd:complexType>
    </xsd:element>
    <xsd:element name="MediaLengthInSeconds" ma:index="25"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4ea286b-6133-493e-862c-ac240d2b25ff"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88aa5a7e-b3da-4d81-9ba2-0a76b6fdb26d}" ma:internalName="TaxCatchAll" ma:showField="CatchAllData" ma:web="54ea286b-6133-493e-862c-ac240d2b25f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dc809939-901c-4e44-b75a-4ed6930e9425">
      <Terms xmlns="http://schemas.microsoft.com/office/infopath/2007/PartnerControls"/>
    </lcf76f155ced4ddcb4097134ff3c332f>
    <TaxCatchAll xmlns="54ea286b-6133-493e-862c-ac240d2b25ff" xsi:nil="true"/>
  </documentManagement>
</p:properties>
</file>

<file path=customXml/itemProps1.xml><?xml version="1.0" encoding="utf-8"?>
<ds:datastoreItem xmlns:ds="http://schemas.openxmlformats.org/officeDocument/2006/customXml" ds:itemID="{AE0D2D74-3A3D-4AF9-8C0B-81585DA2ECC2}">
  <ds:schemaRefs>
    <ds:schemaRef ds:uri="http://schemas.microsoft.com/sharepoint/v3/contenttype/forms"/>
  </ds:schemaRefs>
</ds:datastoreItem>
</file>

<file path=customXml/itemProps2.xml><?xml version="1.0" encoding="utf-8"?>
<ds:datastoreItem xmlns:ds="http://schemas.openxmlformats.org/officeDocument/2006/customXml" ds:itemID="{287C6E95-7822-46A4-B7CB-57833DF4403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c809939-901c-4e44-b75a-4ed6930e9425"/>
    <ds:schemaRef ds:uri="54ea286b-6133-493e-862c-ac240d2b25f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3EA49AB-5D4E-4BAF-B833-44B606BAF57D}">
  <ds:schemaRefs>
    <ds:schemaRef ds:uri="http://purl.org/dc/elements/1.1/"/>
    <ds:schemaRef ds:uri="http://www.w3.org/XML/1998/namespace"/>
    <ds:schemaRef ds:uri="http://schemas.microsoft.com/office/infopath/2007/PartnerControls"/>
    <ds:schemaRef ds:uri="http://purl.org/dc/dcmitype/"/>
    <ds:schemaRef ds:uri="http://schemas.openxmlformats.org/package/2006/metadata/core-properties"/>
    <ds:schemaRef ds:uri="dc809939-901c-4e44-b75a-4ed6930e9425"/>
    <ds:schemaRef ds:uri="http://schemas.microsoft.com/office/2006/documentManagement/types"/>
    <ds:schemaRef ds:uri="54ea286b-6133-493e-862c-ac240d2b25ff"/>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otalTime>176</TotalTime>
  <Words>684</Words>
  <Application>Microsoft Office PowerPoint</Application>
  <PresentationFormat>Widescreen</PresentationFormat>
  <Paragraphs>74</Paragraphs>
  <Slides>14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Berlin Sans FB Demi</vt:lpstr>
      <vt:lpstr>Calibri</vt:lpstr>
      <vt:lpstr>Calibri Light</vt:lpstr>
      <vt:lpstr>Wingdings</vt:lpstr>
      <vt:lpstr>Office Theme</vt:lpstr>
      <vt:lpstr>Financial Planning and Life's Stages </vt:lpstr>
      <vt:lpstr>PowerPoint Presentation</vt:lpstr>
      <vt:lpstr>PowerPoint Presentation</vt:lpstr>
      <vt:lpstr>PowerPoint Presentation</vt:lpstr>
      <vt:lpstr>Life Cycle of Financial Planning</vt:lpstr>
      <vt:lpstr>5 Financial Stages of Life </vt:lpstr>
      <vt:lpstr>Post Secondary and Early Career Years</vt:lpstr>
      <vt:lpstr>Family and Career Building Years</vt:lpstr>
      <vt:lpstr>The  Pre-Retirement Years</vt:lpstr>
      <vt:lpstr>Early Retirement Years</vt:lpstr>
      <vt:lpstr>Later Retirement Years</vt:lpstr>
      <vt:lpstr>PowerPoint Presentation</vt:lpstr>
      <vt:lpstr>Use the provided worksheets to start assessing your current habits and thinking about planning for the different stages in your life.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Planning and Life's Stages </dc:title>
  <dc:creator>Kristin Mullady</dc:creator>
  <cp:lastModifiedBy>Julia Anderson</cp:lastModifiedBy>
  <cp:revision>27</cp:revision>
  <dcterms:created xsi:type="dcterms:W3CDTF">2020-03-10T21:12:39Z</dcterms:created>
  <dcterms:modified xsi:type="dcterms:W3CDTF">2025-04-09T19:57:07Z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0x0101007714BA2AE7EFD34A9C0B6410CB86F0AF</vt:lpwstr>
  </property>
  <property fmtid="{D5CDD505-2E9C-101B-9397-08002B2CF9AE}" pid="3" name="MediaServiceImageTags">
    <vt:lpwstr/>
  </property>
</Properties>
</file>