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4"/>
  </p:sldMasterIdLst>
  <p:sldIdLst>
    <p:sldId id="256" r:id="rId5"/>
    <p:sldId id="263" r:id="rId6"/>
    <p:sldId id="257" r:id="rId7"/>
    <p:sldId id="258" r:id="rId8"/>
    <p:sldId id="259" r:id="rId9"/>
    <p:sldId id="260" r:id="rId10"/>
    <p:sldId id="261" r:id="rId11"/>
    <p:sldId id="262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47BC91-68AF-42B7-88C5-FEF378B68D3D}" v="12" dt="2025-01-30T21:37:43.8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9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in Mullady" userId="9ee3eb7d-2b27-48a9-886d-d3a15ae2f35a" providerId="ADAL" clId="{7847BC91-68AF-42B7-88C5-FEF378B68D3D}"/>
    <pc:docChg chg="undo custSel addSld modSld">
      <pc:chgData name="Kristin Mullady" userId="9ee3eb7d-2b27-48a9-886d-d3a15ae2f35a" providerId="ADAL" clId="{7847BC91-68AF-42B7-88C5-FEF378B68D3D}" dt="2025-01-30T21:37:48.323" v="238" actId="26606"/>
      <pc:docMkLst>
        <pc:docMk/>
      </pc:docMkLst>
      <pc:sldChg chg="addSp modSp">
        <pc:chgData name="Kristin Mullady" userId="9ee3eb7d-2b27-48a9-886d-d3a15ae2f35a" providerId="ADAL" clId="{7847BC91-68AF-42B7-88C5-FEF378B68D3D}" dt="2025-01-30T21:33:53.799" v="4" actId="1076"/>
        <pc:sldMkLst>
          <pc:docMk/>
          <pc:sldMk cId="109857222" sldId="256"/>
        </pc:sldMkLst>
        <pc:picChg chg="add mod">
          <ac:chgData name="Kristin Mullady" userId="9ee3eb7d-2b27-48a9-886d-d3a15ae2f35a" providerId="ADAL" clId="{7847BC91-68AF-42B7-88C5-FEF378B68D3D}" dt="2025-01-30T21:33:53.799" v="4" actId="1076"/>
          <ac:picMkLst>
            <pc:docMk/>
            <pc:sldMk cId="109857222" sldId="256"/>
            <ac:picMk id="2050" creationId="{9059715F-53E6-C4D4-83A0-961DC8AFC1F0}"/>
          </ac:picMkLst>
        </pc:picChg>
      </pc:sldChg>
      <pc:sldChg chg="addSp modSp">
        <pc:chgData name="Kristin Mullady" userId="9ee3eb7d-2b27-48a9-886d-d3a15ae2f35a" providerId="ADAL" clId="{7847BC91-68AF-42B7-88C5-FEF378B68D3D}" dt="2025-01-30T21:34:03.764" v="5"/>
        <pc:sldMkLst>
          <pc:docMk/>
          <pc:sldMk cId="914956209" sldId="257"/>
        </pc:sldMkLst>
        <pc:picChg chg="add mod">
          <ac:chgData name="Kristin Mullady" userId="9ee3eb7d-2b27-48a9-886d-d3a15ae2f35a" providerId="ADAL" clId="{7847BC91-68AF-42B7-88C5-FEF378B68D3D}" dt="2025-01-30T21:34:03.764" v="5"/>
          <ac:picMkLst>
            <pc:docMk/>
            <pc:sldMk cId="914956209" sldId="257"/>
            <ac:picMk id="4" creationId="{CE4907C0-1770-6830-1FE0-29D4F555A83A}"/>
          </ac:picMkLst>
        </pc:picChg>
      </pc:sldChg>
      <pc:sldChg chg="addSp modSp">
        <pc:chgData name="Kristin Mullady" userId="9ee3eb7d-2b27-48a9-886d-d3a15ae2f35a" providerId="ADAL" clId="{7847BC91-68AF-42B7-88C5-FEF378B68D3D}" dt="2025-01-30T21:34:13.034" v="6"/>
        <pc:sldMkLst>
          <pc:docMk/>
          <pc:sldMk cId="3365723804" sldId="258"/>
        </pc:sldMkLst>
        <pc:picChg chg="add mod">
          <ac:chgData name="Kristin Mullady" userId="9ee3eb7d-2b27-48a9-886d-d3a15ae2f35a" providerId="ADAL" clId="{7847BC91-68AF-42B7-88C5-FEF378B68D3D}" dt="2025-01-30T21:34:13.034" v="6"/>
          <ac:picMkLst>
            <pc:docMk/>
            <pc:sldMk cId="3365723804" sldId="258"/>
            <ac:picMk id="4" creationId="{08B192A6-8169-58D9-5F8D-3963E5ACE49B}"/>
          </ac:picMkLst>
        </pc:picChg>
      </pc:sldChg>
      <pc:sldChg chg="addSp modSp">
        <pc:chgData name="Kristin Mullady" userId="9ee3eb7d-2b27-48a9-886d-d3a15ae2f35a" providerId="ADAL" clId="{7847BC91-68AF-42B7-88C5-FEF378B68D3D}" dt="2025-01-30T21:34:24.487" v="7"/>
        <pc:sldMkLst>
          <pc:docMk/>
          <pc:sldMk cId="1930103217" sldId="259"/>
        </pc:sldMkLst>
        <pc:picChg chg="add mod">
          <ac:chgData name="Kristin Mullady" userId="9ee3eb7d-2b27-48a9-886d-d3a15ae2f35a" providerId="ADAL" clId="{7847BC91-68AF-42B7-88C5-FEF378B68D3D}" dt="2025-01-30T21:34:24.487" v="7"/>
          <ac:picMkLst>
            <pc:docMk/>
            <pc:sldMk cId="1930103217" sldId="259"/>
            <ac:picMk id="4" creationId="{BC8CE03D-EFFC-727D-E4D4-C249F089380E}"/>
          </ac:picMkLst>
        </pc:picChg>
      </pc:sldChg>
      <pc:sldChg chg="addSp modSp">
        <pc:chgData name="Kristin Mullady" userId="9ee3eb7d-2b27-48a9-886d-d3a15ae2f35a" providerId="ADAL" clId="{7847BC91-68AF-42B7-88C5-FEF378B68D3D}" dt="2025-01-30T21:34:37.973" v="8"/>
        <pc:sldMkLst>
          <pc:docMk/>
          <pc:sldMk cId="3852536143" sldId="260"/>
        </pc:sldMkLst>
        <pc:picChg chg="add mod">
          <ac:chgData name="Kristin Mullady" userId="9ee3eb7d-2b27-48a9-886d-d3a15ae2f35a" providerId="ADAL" clId="{7847BC91-68AF-42B7-88C5-FEF378B68D3D}" dt="2025-01-30T21:34:37.973" v="8"/>
          <ac:picMkLst>
            <pc:docMk/>
            <pc:sldMk cId="3852536143" sldId="260"/>
            <ac:picMk id="4" creationId="{4D26D417-7A04-169B-FBB7-77808C38D6E3}"/>
          </ac:picMkLst>
        </pc:picChg>
      </pc:sldChg>
      <pc:sldChg chg="addSp modSp">
        <pc:chgData name="Kristin Mullady" userId="9ee3eb7d-2b27-48a9-886d-d3a15ae2f35a" providerId="ADAL" clId="{7847BC91-68AF-42B7-88C5-FEF378B68D3D}" dt="2025-01-30T21:34:51.253" v="9"/>
        <pc:sldMkLst>
          <pc:docMk/>
          <pc:sldMk cId="1764870933" sldId="261"/>
        </pc:sldMkLst>
        <pc:picChg chg="add mod">
          <ac:chgData name="Kristin Mullady" userId="9ee3eb7d-2b27-48a9-886d-d3a15ae2f35a" providerId="ADAL" clId="{7847BC91-68AF-42B7-88C5-FEF378B68D3D}" dt="2025-01-30T21:34:51.253" v="9"/>
          <ac:picMkLst>
            <pc:docMk/>
            <pc:sldMk cId="1764870933" sldId="261"/>
            <ac:picMk id="4" creationId="{5DF3CD93-A547-12B2-3B33-BA2D9776E044}"/>
          </ac:picMkLst>
        </pc:picChg>
      </pc:sldChg>
      <pc:sldChg chg="addSp modSp">
        <pc:chgData name="Kristin Mullady" userId="9ee3eb7d-2b27-48a9-886d-d3a15ae2f35a" providerId="ADAL" clId="{7847BC91-68AF-42B7-88C5-FEF378B68D3D}" dt="2025-01-30T21:35:18.138" v="10"/>
        <pc:sldMkLst>
          <pc:docMk/>
          <pc:sldMk cId="2747637488" sldId="262"/>
        </pc:sldMkLst>
        <pc:picChg chg="add mod">
          <ac:chgData name="Kristin Mullady" userId="9ee3eb7d-2b27-48a9-886d-d3a15ae2f35a" providerId="ADAL" clId="{7847BC91-68AF-42B7-88C5-FEF378B68D3D}" dt="2025-01-30T21:35:18.138" v="10"/>
          <ac:picMkLst>
            <pc:docMk/>
            <pc:sldMk cId="2747637488" sldId="262"/>
            <ac:picMk id="4" creationId="{750A80FE-4163-151E-8718-AE61C187C834}"/>
          </ac:picMkLst>
        </pc:picChg>
      </pc:sldChg>
      <pc:sldChg chg="addSp modSp">
        <pc:chgData name="Kristin Mullady" userId="9ee3eb7d-2b27-48a9-886d-d3a15ae2f35a" providerId="ADAL" clId="{7847BC91-68AF-42B7-88C5-FEF378B68D3D}" dt="2025-01-30T21:33:38.889" v="2" actId="1076"/>
        <pc:sldMkLst>
          <pc:docMk/>
          <pc:sldMk cId="2009658246" sldId="263"/>
        </pc:sldMkLst>
        <pc:picChg chg="add mod">
          <ac:chgData name="Kristin Mullady" userId="9ee3eb7d-2b27-48a9-886d-d3a15ae2f35a" providerId="ADAL" clId="{7847BC91-68AF-42B7-88C5-FEF378B68D3D}" dt="2025-01-30T21:33:38.889" v="2" actId="1076"/>
          <ac:picMkLst>
            <pc:docMk/>
            <pc:sldMk cId="2009658246" sldId="263"/>
            <ac:picMk id="1026" creationId="{BD5B8432-188D-A0F6-6015-15755BDD1BAA}"/>
          </ac:picMkLst>
        </pc:picChg>
      </pc:sldChg>
      <pc:sldChg chg="addSp delSp modSp new mod setBg">
        <pc:chgData name="Kristin Mullady" userId="9ee3eb7d-2b27-48a9-886d-d3a15ae2f35a" providerId="ADAL" clId="{7847BC91-68AF-42B7-88C5-FEF378B68D3D}" dt="2025-01-30T21:37:48.323" v="238" actId="26606"/>
        <pc:sldMkLst>
          <pc:docMk/>
          <pc:sldMk cId="1472199460" sldId="264"/>
        </pc:sldMkLst>
        <pc:spChg chg="add del mod">
          <ac:chgData name="Kristin Mullady" userId="9ee3eb7d-2b27-48a9-886d-d3a15ae2f35a" providerId="ADAL" clId="{7847BC91-68AF-42B7-88C5-FEF378B68D3D}" dt="2025-01-30T21:37:48.323" v="238" actId="26606"/>
          <ac:spMkLst>
            <pc:docMk/>
            <pc:sldMk cId="1472199460" sldId="264"/>
            <ac:spMk id="2" creationId="{7418812F-5147-0D64-84E8-5F65DA468D4B}"/>
          </ac:spMkLst>
        </pc:spChg>
        <pc:spChg chg="mod">
          <ac:chgData name="Kristin Mullady" userId="9ee3eb7d-2b27-48a9-886d-d3a15ae2f35a" providerId="ADAL" clId="{7847BC91-68AF-42B7-88C5-FEF378B68D3D}" dt="2025-01-30T21:37:48.323" v="238" actId="26606"/>
          <ac:spMkLst>
            <pc:docMk/>
            <pc:sldMk cId="1472199460" sldId="264"/>
            <ac:spMk id="3" creationId="{9218E344-B07D-6AA7-AA0B-8A2D52B13CCA}"/>
          </ac:spMkLst>
        </pc:spChg>
        <pc:spChg chg="add del">
          <ac:chgData name="Kristin Mullady" userId="9ee3eb7d-2b27-48a9-886d-d3a15ae2f35a" providerId="ADAL" clId="{7847BC91-68AF-42B7-88C5-FEF378B68D3D}" dt="2025-01-30T21:36:52.594" v="180" actId="26606"/>
          <ac:spMkLst>
            <pc:docMk/>
            <pc:sldMk cId="1472199460" sldId="264"/>
            <ac:spMk id="8" creationId="{E777E57D-6A88-4B5B-A068-2BA7FF4E8CCA}"/>
          </ac:spMkLst>
        </pc:spChg>
        <pc:spChg chg="add">
          <ac:chgData name="Kristin Mullady" userId="9ee3eb7d-2b27-48a9-886d-d3a15ae2f35a" providerId="ADAL" clId="{7847BC91-68AF-42B7-88C5-FEF378B68D3D}" dt="2025-01-30T21:37:48.323" v="238" actId="26606"/>
          <ac:spMkLst>
            <pc:docMk/>
            <pc:sldMk cId="1472199460" sldId="264"/>
            <ac:spMk id="9" creationId="{B4CE5841-C184-4A70-A609-5FE4A50783C7}"/>
          </ac:spMkLst>
        </pc:spChg>
        <pc:spChg chg="add del">
          <ac:chgData name="Kristin Mullady" userId="9ee3eb7d-2b27-48a9-886d-d3a15ae2f35a" providerId="ADAL" clId="{7847BC91-68AF-42B7-88C5-FEF378B68D3D}" dt="2025-01-30T21:36:52.594" v="180" actId="26606"/>
          <ac:spMkLst>
            <pc:docMk/>
            <pc:sldMk cId="1472199460" sldId="264"/>
            <ac:spMk id="10" creationId="{F7117410-A2A4-4085-9ADC-46744551DBDE}"/>
          </ac:spMkLst>
        </pc:spChg>
        <pc:spChg chg="add">
          <ac:chgData name="Kristin Mullady" userId="9ee3eb7d-2b27-48a9-886d-d3a15ae2f35a" providerId="ADAL" clId="{7847BC91-68AF-42B7-88C5-FEF378B68D3D}" dt="2025-01-30T21:37:48.323" v="238" actId="26606"/>
          <ac:spMkLst>
            <pc:docMk/>
            <pc:sldMk cId="1472199460" sldId="264"/>
            <ac:spMk id="11" creationId="{CD1AAA2C-FBBE-42AA-B869-31D524B7653F}"/>
          </ac:spMkLst>
        </pc:spChg>
        <pc:spChg chg="add del">
          <ac:chgData name="Kristin Mullady" userId="9ee3eb7d-2b27-48a9-886d-d3a15ae2f35a" providerId="ADAL" clId="{7847BC91-68AF-42B7-88C5-FEF378B68D3D}" dt="2025-01-30T21:36:52.594" v="180" actId="26606"/>
          <ac:spMkLst>
            <pc:docMk/>
            <pc:sldMk cId="1472199460" sldId="264"/>
            <ac:spMk id="12" creationId="{99F74EB5-E547-4FB4-95F5-BCC788F3C4A0}"/>
          </ac:spMkLst>
        </pc:spChg>
        <pc:spChg chg="add">
          <ac:chgData name="Kristin Mullady" userId="9ee3eb7d-2b27-48a9-886d-d3a15ae2f35a" providerId="ADAL" clId="{7847BC91-68AF-42B7-88C5-FEF378B68D3D}" dt="2025-01-30T21:37:48.323" v="238" actId="26606"/>
          <ac:spMkLst>
            <pc:docMk/>
            <pc:sldMk cId="1472199460" sldId="264"/>
            <ac:spMk id="13" creationId="{5F937BBF-9326-4230-AB1B-F1795E350559}"/>
          </ac:spMkLst>
        </pc:spChg>
        <pc:picChg chg="add mod">
          <ac:chgData name="Kristin Mullady" userId="9ee3eb7d-2b27-48a9-886d-d3a15ae2f35a" providerId="ADAL" clId="{7847BC91-68AF-42B7-88C5-FEF378B68D3D}" dt="2025-01-30T21:37:43.835" v="237"/>
          <ac:picMkLst>
            <pc:docMk/>
            <pc:sldMk cId="1472199460" sldId="264"/>
            <ac:picMk id="4" creationId="{F8C635C3-2B25-DC3A-59A2-903D130F4634}"/>
          </ac:picMkLst>
        </pc:picChg>
      </pc:sldChg>
    </pc:docChg>
  </pc:docChgLst>
  <pc:docChgLst>
    <pc:chgData name="Dana Eaton" userId="8614084c-06b3-4a31-8b32-650a0abe0a18" providerId="ADAL" clId="{1E2E68E4-907C-43E6-BB8E-04C155A947F8}"/>
    <pc:docChg chg="custSel modSld">
      <pc:chgData name="Dana Eaton" userId="8614084c-06b3-4a31-8b32-650a0abe0a18" providerId="ADAL" clId="{1E2E68E4-907C-43E6-BB8E-04C155A947F8}" dt="2020-08-18T17:45:01.105" v="5" actId="1076"/>
      <pc:docMkLst>
        <pc:docMk/>
      </pc:docMkLst>
      <pc:sldChg chg="addSp delSp modSp mod modAnim">
        <pc:chgData name="Dana Eaton" userId="8614084c-06b3-4a31-8b32-650a0abe0a18" providerId="ADAL" clId="{1E2E68E4-907C-43E6-BB8E-04C155A947F8}" dt="2020-08-18T17:45:01.105" v="5" actId="1076"/>
        <pc:sldMkLst>
          <pc:docMk/>
          <pc:sldMk cId="2009658246" sldId="263"/>
        </pc:sldMkLst>
      </pc:sldChg>
    </pc:docChg>
  </pc:docChgLst>
  <pc:docChgLst>
    <pc:chgData name="Kristin Mullady" userId="S::kristinm@pnwfcu.org::9ee3eb7d-2b27-48a9-886d-d3a15ae2f35a" providerId="AD" clId="Web-{DBC5E09A-0E09-4935-8782-55EBB6A2FDB6}"/>
    <pc:docChg chg="modSld addMainMaster delMainMaster">
      <pc:chgData name="Kristin Mullady" userId="S::kristinm@pnwfcu.org::9ee3eb7d-2b27-48a9-886d-d3a15ae2f35a" providerId="AD" clId="Web-{DBC5E09A-0E09-4935-8782-55EBB6A2FDB6}" dt="2020-08-17T23:06:58.693" v="0"/>
      <pc:docMkLst>
        <pc:docMk/>
      </pc:docMkLst>
      <pc:sldChg chg="addSp modSp mod setBg modClrScheme chgLayout">
        <pc:chgData name="Kristin Mullady" userId="S::kristinm@pnwfcu.org::9ee3eb7d-2b27-48a9-886d-d3a15ae2f35a" providerId="AD" clId="Web-{DBC5E09A-0E09-4935-8782-55EBB6A2FDB6}" dt="2020-08-17T23:06:58.693" v="0"/>
        <pc:sldMkLst>
          <pc:docMk/>
          <pc:sldMk cId="109857222" sldId="256"/>
        </pc:sldMkLst>
      </pc:sldChg>
      <pc:sldMasterChg chg="del delSldLayout">
        <pc:chgData name="Kristin Mullady" userId="S::kristinm@pnwfcu.org::9ee3eb7d-2b27-48a9-886d-d3a15ae2f35a" providerId="AD" clId="Web-{DBC5E09A-0E09-4935-8782-55EBB6A2FDB6}" dt="2020-08-17T23:06:58.693" v="0"/>
        <pc:sldMasterMkLst>
          <pc:docMk/>
          <pc:sldMasterMk cId="2460954070" sldId="2147483660"/>
        </pc:sldMasterMkLst>
        <pc:sldLayoutChg chg="del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addSldLayout">
        <pc:chgData name="Kristin Mullady" userId="S::kristinm@pnwfcu.org::9ee3eb7d-2b27-48a9-886d-d3a15ae2f35a" providerId="AD" clId="Web-{DBC5E09A-0E09-4935-8782-55EBB6A2FDB6}" dt="2020-08-17T23:06:58.693" v="0"/>
        <pc:sldMasterMkLst>
          <pc:docMk/>
          <pc:sldMasterMk cId="508621821" sldId="2147483711"/>
        </pc:sldMasterMkLst>
        <pc:sldLayoutChg chg="add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508621821" sldId="2147483711"/>
            <pc:sldLayoutMk cId="3517258160" sldId="2147483700"/>
          </pc:sldLayoutMkLst>
        </pc:sldLayoutChg>
        <pc:sldLayoutChg chg="add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508621821" sldId="2147483711"/>
            <pc:sldLayoutMk cId="3587440066" sldId="2147483701"/>
          </pc:sldLayoutMkLst>
        </pc:sldLayoutChg>
        <pc:sldLayoutChg chg="add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508621821" sldId="2147483711"/>
            <pc:sldLayoutMk cId="3035287702" sldId="2147483702"/>
          </pc:sldLayoutMkLst>
        </pc:sldLayoutChg>
        <pc:sldLayoutChg chg="add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508621821" sldId="2147483711"/>
            <pc:sldLayoutMk cId="1124502122" sldId="2147483703"/>
          </pc:sldLayoutMkLst>
        </pc:sldLayoutChg>
        <pc:sldLayoutChg chg="add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508621821" sldId="2147483711"/>
            <pc:sldLayoutMk cId="100152071" sldId="2147483704"/>
          </pc:sldLayoutMkLst>
        </pc:sldLayoutChg>
        <pc:sldLayoutChg chg="add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508621821" sldId="2147483711"/>
            <pc:sldLayoutMk cId="1506519420" sldId="2147483705"/>
          </pc:sldLayoutMkLst>
        </pc:sldLayoutChg>
        <pc:sldLayoutChg chg="add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508621821" sldId="2147483711"/>
            <pc:sldLayoutMk cId="1218163268" sldId="2147483706"/>
          </pc:sldLayoutMkLst>
        </pc:sldLayoutChg>
        <pc:sldLayoutChg chg="add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508621821" sldId="2147483711"/>
            <pc:sldLayoutMk cId="1669860253" sldId="2147483707"/>
          </pc:sldLayoutMkLst>
        </pc:sldLayoutChg>
        <pc:sldLayoutChg chg="add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508621821" sldId="2147483711"/>
            <pc:sldLayoutMk cId="3422212457" sldId="2147483708"/>
          </pc:sldLayoutMkLst>
        </pc:sldLayoutChg>
        <pc:sldLayoutChg chg="add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508621821" sldId="2147483711"/>
            <pc:sldLayoutMk cId="1168352252" sldId="2147483709"/>
          </pc:sldLayoutMkLst>
        </pc:sldLayoutChg>
        <pc:sldLayoutChg chg="add">
          <pc:chgData name="Kristin Mullady" userId="S::kristinm@pnwfcu.org::9ee3eb7d-2b27-48a9-886d-d3a15ae2f35a" providerId="AD" clId="Web-{DBC5E09A-0E09-4935-8782-55EBB6A2FDB6}" dt="2020-08-17T23:06:58.693" v="0"/>
          <pc:sldLayoutMkLst>
            <pc:docMk/>
            <pc:sldMasterMk cId="508621821" sldId="2147483711"/>
            <pc:sldLayoutMk cId="3590304580" sldId="2147483710"/>
          </pc:sldLayoutMkLst>
        </pc:sldLayoutChg>
      </pc:sldMasterChg>
    </pc:docChg>
  </pc:docChgLst>
  <pc:docChgLst>
    <pc:chgData name="Kristin Mullady" userId="9ee3eb7d-2b27-48a9-886d-d3a15ae2f35a" providerId="ADAL" clId="{5F793414-D77B-4F70-9CB4-01A13B7660EE}"/>
    <pc:docChg chg="undo custSel mod addSld modSld sldOrd addMainMaster delMainMaster">
      <pc:chgData name="Kristin Mullady" userId="9ee3eb7d-2b27-48a9-886d-d3a15ae2f35a" providerId="ADAL" clId="{5F793414-D77B-4F70-9CB4-01A13B7660EE}" dt="2020-08-18T17:49:25.494" v="2498" actId="20577"/>
      <pc:docMkLst>
        <pc:docMk/>
      </pc:docMkLst>
      <pc:sldChg chg="addSp delSp modSp mod modMedia modClrScheme delAnim setClrOvrMap chgLayout">
        <pc:chgData name="Kristin Mullady" userId="9ee3eb7d-2b27-48a9-886d-d3a15ae2f35a" providerId="ADAL" clId="{5F793414-D77B-4F70-9CB4-01A13B7660EE}" dt="2020-08-17T23:11:21.386" v="117" actId="1076"/>
        <pc:sldMkLst>
          <pc:docMk/>
          <pc:sldMk cId="109857222" sldId="256"/>
        </pc:sldMkLst>
      </pc:sldChg>
      <pc:sldChg chg="addSp modSp new mod setBg">
        <pc:chgData name="Kristin Mullady" userId="9ee3eb7d-2b27-48a9-886d-d3a15ae2f35a" providerId="ADAL" clId="{5F793414-D77B-4F70-9CB4-01A13B7660EE}" dt="2020-08-18T14:47:26.969" v="454" actId="20577"/>
        <pc:sldMkLst>
          <pc:docMk/>
          <pc:sldMk cId="914956209" sldId="257"/>
        </pc:sldMkLst>
      </pc:sldChg>
      <pc:sldChg chg="modSp new mod">
        <pc:chgData name="Kristin Mullady" userId="9ee3eb7d-2b27-48a9-886d-d3a15ae2f35a" providerId="ADAL" clId="{5F793414-D77B-4F70-9CB4-01A13B7660EE}" dt="2020-08-18T16:16:05.102" v="1767" actId="27636"/>
        <pc:sldMkLst>
          <pc:docMk/>
          <pc:sldMk cId="3365723804" sldId="258"/>
        </pc:sldMkLst>
      </pc:sldChg>
      <pc:sldChg chg="modSp new mod">
        <pc:chgData name="Kristin Mullady" userId="9ee3eb7d-2b27-48a9-886d-d3a15ae2f35a" providerId="ADAL" clId="{5F793414-D77B-4F70-9CB4-01A13B7660EE}" dt="2020-08-18T16:26:10.479" v="2190" actId="20577"/>
        <pc:sldMkLst>
          <pc:docMk/>
          <pc:sldMk cId="1930103217" sldId="259"/>
        </pc:sldMkLst>
      </pc:sldChg>
      <pc:sldChg chg="modSp new mod">
        <pc:chgData name="Kristin Mullady" userId="9ee3eb7d-2b27-48a9-886d-d3a15ae2f35a" providerId="ADAL" clId="{5F793414-D77B-4F70-9CB4-01A13B7660EE}" dt="2020-08-18T16:16:29.276" v="1814" actId="20577"/>
        <pc:sldMkLst>
          <pc:docMk/>
          <pc:sldMk cId="3852536143" sldId="260"/>
        </pc:sldMkLst>
      </pc:sldChg>
      <pc:sldChg chg="modSp new mod">
        <pc:chgData name="Kristin Mullady" userId="9ee3eb7d-2b27-48a9-886d-d3a15ae2f35a" providerId="ADAL" clId="{5F793414-D77B-4F70-9CB4-01A13B7660EE}" dt="2020-08-18T16:22:40.581" v="2156" actId="20577"/>
        <pc:sldMkLst>
          <pc:docMk/>
          <pc:sldMk cId="1764870933" sldId="261"/>
        </pc:sldMkLst>
      </pc:sldChg>
      <pc:sldChg chg="modSp new mod">
        <pc:chgData name="Kristin Mullady" userId="9ee3eb7d-2b27-48a9-886d-d3a15ae2f35a" providerId="ADAL" clId="{5F793414-D77B-4F70-9CB4-01A13B7660EE}" dt="2020-08-18T16:42:08.212" v="2462" actId="20577"/>
        <pc:sldMkLst>
          <pc:docMk/>
          <pc:sldMk cId="2747637488" sldId="262"/>
        </pc:sldMkLst>
      </pc:sldChg>
      <pc:sldChg chg="addSp modSp new mod ord setBg">
        <pc:chgData name="Kristin Mullady" userId="9ee3eb7d-2b27-48a9-886d-d3a15ae2f35a" providerId="ADAL" clId="{5F793414-D77B-4F70-9CB4-01A13B7660EE}" dt="2020-08-18T17:49:25.494" v="2498" actId="20577"/>
        <pc:sldMkLst>
          <pc:docMk/>
          <pc:sldMk cId="2009658246" sldId="263"/>
        </pc:sldMkLst>
      </pc:sldChg>
      <pc:sldMasterChg chg="add del addSldLayout delSldLayout">
        <pc:chgData name="Kristin Mullady" userId="9ee3eb7d-2b27-48a9-886d-d3a15ae2f35a" providerId="ADAL" clId="{5F793414-D77B-4F70-9CB4-01A13B7660EE}" dt="2020-08-17T23:10:42.718" v="110" actId="26606"/>
        <pc:sldMasterMkLst>
          <pc:docMk/>
          <pc:sldMasterMk cId="508621821" sldId="2147483711"/>
        </pc:sldMasterMkLst>
        <pc:sldLayoutChg chg="add del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508621821" sldId="2147483711"/>
            <pc:sldLayoutMk cId="3517258160" sldId="2147483700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508621821" sldId="2147483711"/>
            <pc:sldLayoutMk cId="3587440066" sldId="2147483701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508621821" sldId="2147483711"/>
            <pc:sldLayoutMk cId="3035287702" sldId="2147483702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508621821" sldId="2147483711"/>
            <pc:sldLayoutMk cId="1124502122" sldId="2147483703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508621821" sldId="2147483711"/>
            <pc:sldLayoutMk cId="100152071" sldId="2147483704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508621821" sldId="2147483711"/>
            <pc:sldLayoutMk cId="1506519420" sldId="2147483705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508621821" sldId="2147483711"/>
            <pc:sldLayoutMk cId="1218163268" sldId="2147483706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508621821" sldId="2147483711"/>
            <pc:sldLayoutMk cId="1669860253" sldId="2147483707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508621821" sldId="2147483711"/>
            <pc:sldLayoutMk cId="3422212457" sldId="2147483708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508621821" sldId="2147483711"/>
            <pc:sldLayoutMk cId="1168352252" sldId="2147483709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508621821" sldId="2147483711"/>
            <pc:sldLayoutMk cId="3590304580" sldId="2147483710"/>
          </pc:sldLayoutMkLst>
        </pc:sldLayoutChg>
      </pc:sldMasterChg>
      <pc:sldMasterChg chg="add del addSldLayout delSldLayout">
        <pc:chgData name="Kristin Mullady" userId="9ee3eb7d-2b27-48a9-886d-d3a15ae2f35a" providerId="ADAL" clId="{5F793414-D77B-4F70-9CB4-01A13B7660EE}" dt="2020-08-17T23:10:42.639" v="109" actId="26606"/>
        <pc:sldMasterMkLst>
          <pc:docMk/>
          <pc:sldMasterMk cId="3552009502" sldId="2147483712"/>
        </pc:sldMasterMkLst>
        <pc:sldLayoutChg chg="add del">
          <pc:chgData name="Kristin Mullady" userId="9ee3eb7d-2b27-48a9-886d-d3a15ae2f35a" providerId="ADAL" clId="{5F793414-D77B-4F70-9CB4-01A13B7660EE}" dt="2020-08-17T23:10:42.639" v="109" actId="26606"/>
          <pc:sldLayoutMkLst>
            <pc:docMk/>
            <pc:sldMasterMk cId="3552009502" sldId="2147483712"/>
            <pc:sldLayoutMk cId="2710830297" sldId="2147483713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639" v="109" actId="26606"/>
          <pc:sldLayoutMkLst>
            <pc:docMk/>
            <pc:sldMasterMk cId="3552009502" sldId="2147483712"/>
            <pc:sldLayoutMk cId="2566813934" sldId="2147483714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639" v="109" actId="26606"/>
          <pc:sldLayoutMkLst>
            <pc:docMk/>
            <pc:sldMasterMk cId="3552009502" sldId="2147483712"/>
            <pc:sldLayoutMk cId="2665775690" sldId="2147483715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639" v="109" actId="26606"/>
          <pc:sldLayoutMkLst>
            <pc:docMk/>
            <pc:sldMasterMk cId="3552009502" sldId="2147483712"/>
            <pc:sldLayoutMk cId="1204698300" sldId="2147483716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639" v="109" actId="26606"/>
          <pc:sldLayoutMkLst>
            <pc:docMk/>
            <pc:sldMasterMk cId="3552009502" sldId="2147483712"/>
            <pc:sldLayoutMk cId="3112483041" sldId="2147483717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639" v="109" actId="26606"/>
          <pc:sldLayoutMkLst>
            <pc:docMk/>
            <pc:sldMasterMk cId="3552009502" sldId="2147483712"/>
            <pc:sldLayoutMk cId="345715116" sldId="2147483718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639" v="109" actId="26606"/>
          <pc:sldLayoutMkLst>
            <pc:docMk/>
            <pc:sldMasterMk cId="3552009502" sldId="2147483712"/>
            <pc:sldLayoutMk cId="2767734374" sldId="2147483719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639" v="109" actId="26606"/>
          <pc:sldLayoutMkLst>
            <pc:docMk/>
            <pc:sldMasterMk cId="3552009502" sldId="2147483712"/>
            <pc:sldLayoutMk cId="333742260" sldId="2147483720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639" v="109" actId="26606"/>
          <pc:sldLayoutMkLst>
            <pc:docMk/>
            <pc:sldMasterMk cId="3552009502" sldId="2147483712"/>
            <pc:sldLayoutMk cId="143942494" sldId="2147483721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639" v="109" actId="26606"/>
          <pc:sldLayoutMkLst>
            <pc:docMk/>
            <pc:sldMasterMk cId="3552009502" sldId="2147483712"/>
            <pc:sldLayoutMk cId="3241653909" sldId="2147483722"/>
          </pc:sldLayoutMkLst>
        </pc:sldLayoutChg>
        <pc:sldLayoutChg chg="add del">
          <pc:chgData name="Kristin Mullady" userId="9ee3eb7d-2b27-48a9-886d-d3a15ae2f35a" providerId="ADAL" clId="{5F793414-D77B-4F70-9CB4-01A13B7660EE}" dt="2020-08-17T23:10:42.639" v="109" actId="26606"/>
          <pc:sldLayoutMkLst>
            <pc:docMk/>
            <pc:sldMasterMk cId="3552009502" sldId="2147483712"/>
            <pc:sldLayoutMk cId="3512912175" sldId="2147483723"/>
          </pc:sldLayoutMkLst>
        </pc:sldLayoutChg>
      </pc:sldMasterChg>
      <pc:sldMasterChg chg="add addSldLayout">
        <pc:chgData name="Kristin Mullady" userId="9ee3eb7d-2b27-48a9-886d-d3a15ae2f35a" providerId="ADAL" clId="{5F793414-D77B-4F70-9CB4-01A13B7660EE}" dt="2020-08-17T23:10:42.718" v="110" actId="26606"/>
        <pc:sldMasterMkLst>
          <pc:docMk/>
          <pc:sldMasterMk cId="2395905086" sldId="2147483748"/>
        </pc:sldMasterMkLst>
        <pc:sldLayoutChg chg="add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2395905086" sldId="2147483748"/>
            <pc:sldLayoutMk cId="1516138572" sldId="2147483737"/>
          </pc:sldLayoutMkLst>
        </pc:sldLayoutChg>
        <pc:sldLayoutChg chg="add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2395905086" sldId="2147483748"/>
            <pc:sldLayoutMk cId="2383061339" sldId="2147483738"/>
          </pc:sldLayoutMkLst>
        </pc:sldLayoutChg>
        <pc:sldLayoutChg chg="add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2395905086" sldId="2147483748"/>
            <pc:sldLayoutMk cId="2168329529" sldId="2147483739"/>
          </pc:sldLayoutMkLst>
        </pc:sldLayoutChg>
        <pc:sldLayoutChg chg="add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2395905086" sldId="2147483748"/>
            <pc:sldLayoutMk cId="905511828" sldId="2147483740"/>
          </pc:sldLayoutMkLst>
        </pc:sldLayoutChg>
        <pc:sldLayoutChg chg="add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2395905086" sldId="2147483748"/>
            <pc:sldLayoutMk cId="2540927405" sldId="2147483741"/>
          </pc:sldLayoutMkLst>
        </pc:sldLayoutChg>
        <pc:sldLayoutChg chg="add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2395905086" sldId="2147483748"/>
            <pc:sldLayoutMk cId="4284992987" sldId="2147483742"/>
          </pc:sldLayoutMkLst>
        </pc:sldLayoutChg>
        <pc:sldLayoutChg chg="add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2395905086" sldId="2147483748"/>
            <pc:sldLayoutMk cId="758286435" sldId="2147483743"/>
          </pc:sldLayoutMkLst>
        </pc:sldLayoutChg>
        <pc:sldLayoutChg chg="add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2395905086" sldId="2147483748"/>
            <pc:sldLayoutMk cId="3696851444" sldId="2147483744"/>
          </pc:sldLayoutMkLst>
        </pc:sldLayoutChg>
        <pc:sldLayoutChg chg="add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2395905086" sldId="2147483748"/>
            <pc:sldLayoutMk cId="555638863" sldId="2147483745"/>
          </pc:sldLayoutMkLst>
        </pc:sldLayoutChg>
        <pc:sldLayoutChg chg="add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2395905086" sldId="2147483748"/>
            <pc:sldLayoutMk cId="2808417481" sldId="2147483746"/>
          </pc:sldLayoutMkLst>
        </pc:sldLayoutChg>
        <pc:sldLayoutChg chg="add">
          <pc:chgData name="Kristin Mullady" userId="9ee3eb7d-2b27-48a9-886d-d3a15ae2f35a" providerId="ADAL" clId="{5F793414-D77B-4F70-9CB4-01A13B7660EE}" dt="2020-08-17T23:10:42.718" v="110" actId="26606"/>
          <pc:sldLayoutMkLst>
            <pc:docMk/>
            <pc:sldMasterMk cId="2395905086" sldId="2147483748"/>
            <pc:sldLayoutMk cId="3780379205" sldId="2147483747"/>
          </pc:sldLayoutMkLst>
        </pc:sldLayoutChg>
      </pc:sldMasterChg>
    </pc:docChg>
  </pc:docChgLst>
  <pc:docChgLst>
    <pc:chgData name="Kristin Mullady" userId="S::kristinm@pnwfcu.org::9ee3eb7d-2b27-48a9-886d-d3a15ae2f35a" providerId="AD" clId="Web-{92399F1F-7B8B-43F0-A35C-1C488D5A72B7}"/>
    <pc:docChg chg="modSld">
      <pc:chgData name="Kristin Mullady" userId="S::kristinm@pnwfcu.org::9ee3eb7d-2b27-48a9-886d-d3a15ae2f35a" providerId="AD" clId="Web-{92399F1F-7B8B-43F0-A35C-1C488D5A72B7}" dt="2024-03-29T01:36:49.086" v="64" actId="20577"/>
      <pc:docMkLst>
        <pc:docMk/>
      </pc:docMkLst>
      <pc:sldChg chg="modSp">
        <pc:chgData name="Kristin Mullady" userId="S::kristinm@pnwfcu.org::9ee3eb7d-2b27-48a9-886d-d3a15ae2f35a" providerId="AD" clId="Web-{92399F1F-7B8B-43F0-A35C-1C488D5A72B7}" dt="2024-03-29T01:36:49.086" v="64" actId="20577"/>
        <pc:sldMkLst>
          <pc:docMk/>
          <pc:sldMk cId="2747637488" sldId="2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6138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851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638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61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329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511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379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27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992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286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417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90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7" r:id="rId5"/>
    <p:sldLayoutId id="2147483741" r:id="rId6"/>
    <p:sldLayoutId id="2147483742" r:id="rId7"/>
    <p:sldLayoutId id="2147483743" r:id="rId8"/>
    <p:sldLayoutId id="2147483746" r:id="rId9"/>
    <p:sldLayoutId id="2147483744" r:id="rId10"/>
    <p:sldLayoutId id="214748374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TYhN8GUwss?feature=oembed" TargetMode="External"/><Relationship Id="rId5" Type="http://schemas.openxmlformats.org/officeDocument/2006/relationships/hyperlink" Target="https://youtu.be/cTYhN8GUwss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moneyconfidentkids.com/content/dam/money-confident-kids/PDFs/PKM-surveys/2017_PKM_results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37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2" descr="A picture containing water, table&#10;&#10;Description automatically generated">
            <a:extLst>
              <a:ext uri="{FF2B5EF4-FFF2-40B4-BE49-F238E27FC236}">
                <a16:creationId xmlns:a16="http://schemas.microsoft.com/office/drawing/2014/main" id="{29C2B25D-A0B6-47C3-8095-9A9AEAFE2F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628" r="-1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48" name="Rectangle 39">
            <a:extLst>
              <a:ext uri="{FF2B5EF4-FFF2-40B4-BE49-F238E27FC236}">
                <a16:creationId xmlns:a16="http://schemas.microsoft.com/office/drawing/2014/main" id="{A44CD100-6267-4E62-AA64-2182A3A6A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1029" y="1361074"/>
            <a:ext cx="4431370" cy="3204134"/>
          </a:xfrm>
        </p:spPr>
        <p:txBody>
          <a:bodyPr anchor="b">
            <a:normAutofit/>
          </a:bodyPr>
          <a:lstStyle/>
          <a:p>
            <a:r>
              <a:rPr lang="en-US" sz="6000"/>
              <a:t>Intro to Personal Finance</a:t>
            </a:r>
          </a:p>
        </p:txBody>
      </p:sp>
      <p:sp>
        <p:nvSpPr>
          <p:cNvPr id="49" name="Rectangle 41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Rectangle 43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0" name="Picture 2" descr="Logo">
            <a:extLst>
              <a:ext uri="{FF2B5EF4-FFF2-40B4-BE49-F238E27FC236}">
                <a16:creationId xmlns:a16="http://schemas.microsoft.com/office/drawing/2014/main" id="{9059715F-53E6-C4D4-83A0-961DC8AFC1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99" y="4896569"/>
            <a:ext cx="422910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0A3C1AB-1153-42D2-8378-34B849C1C4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79A1BA-BB0F-46EB-9D42-0C61F553A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3121" y="4727173"/>
            <a:ext cx="7985759" cy="86882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/>
              <a:t>Why financial education? 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pic>
        <p:nvPicPr>
          <p:cNvPr id="1026" name="Picture 2" descr="Logo">
            <a:extLst>
              <a:ext uri="{FF2B5EF4-FFF2-40B4-BE49-F238E27FC236}">
                <a16:creationId xmlns:a16="http://schemas.microsoft.com/office/drawing/2014/main" id="{BD5B8432-188D-A0F6-6015-15755BDD1B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428" y="6469469"/>
            <a:ext cx="1200150" cy="286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4A5BC2F-0FE6-A53E-5F81-C4D052441B40}"/>
              </a:ext>
            </a:extLst>
          </p:cNvPr>
          <p:cNvSpPr txBox="1"/>
          <p:nvPr/>
        </p:nvSpPr>
        <p:spPr>
          <a:xfrm>
            <a:off x="3048000" y="323004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en-US" dirty="0"/>
          </a:p>
        </p:txBody>
      </p:sp>
      <p:pic>
        <p:nvPicPr>
          <p:cNvPr id="12" name="Online Media 11" title="Financial Literacy for: High Schools Students">
            <a:hlinkClick r:id="" action="ppaction://media"/>
            <a:extLst>
              <a:ext uri="{FF2B5EF4-FFF2-40B4-BE49-F238E27FC236}">
                <a16:creationId xmlns:a16="http://schemas.microsoft.com/office/drawing/2014/main" id="{58F421DC-899E-D05E-B554-978E13D2E84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573438" y="254817"/>
            <a:ext cx="7251691" cy="409721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E10038F-87D1-47A8-F540-7DEC9942B64F}"/>
              </a:ext>
            </a:extLst>
          </p:cNvPr>
          <p:cNvSpPr txBox="1"/>
          <p:nvPr/>
        </p:nvSpPr>
        <p:spPr>
          <a:xfrm>
            <a:off x="4382344" y="4329850"/>
            <a:ext cx="34273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Link to video: </a:t>
            </a:r>
            <a:r>
              <a:rPr lang="en-US" sz="1200" dirty="0">
                <a:hlinkClick r:id="rId5"/>
              </a:rPr>
              <a:t>https://youtu.be/cTYhN8GUwss</a:t>
            </a: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65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0D01200-0224-43C5-AB38-FB4D16B73F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2B6B9B-CAD0-45B5-9B5C-E623C140E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078992"/>
            <a:ext cx="6268770" cy="1536192"/>
          </a:xfrm>
        </p:spPr>
        <p:txBody>
          <a:bodyPr anchor="b">
            <a:normAutofit/>
          </a:bodyPr>
          <a:lstStyle/>
          <a:p>
            <a:r>
              <a:rPr lang="en-US" sz="5200" b="1"/>
              <a:t>What is Personal Finance?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A44A4-A002-4A88-9FC9-1D0566C97A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3202" y="36338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7D5C7B-DD16-401B-85CE-4AAA2A4F51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506" y="2935541"/>
            <a:ext cx="62179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77608-3C2B-4F3B-943A-3FC49897C9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3074755"/>
            <a:ext cx="6268770" cy="32854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/>
              <a:t>Personal finance is a term that covers managing your money as well as saving and investing. 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r>
              <a:rPr lang="en-US" sz="2000" b="1"/>
              <a:t>It encompasses all things money related in your world;</a:t>
            </a:r>
            <a:r>
              <a:rPr lang="en-US" sz="2000"/>
              <a:t> budgeting, banking, insurance, mortgages, investments, retirement planning, tax and estate planning, etc.  </a:t>
            </a:r>
          </a:p>
        </p:txBody>
      </p:sp>
      <p:pic>
        <p:nvPicPr>
          <p:cNvPr id="7" name="Graphic 6" descr="Piggy Bank">
            <a:extLst>
              <a:ext uri="{FF2B5EF4-FFF2-40B4-BE49-F238E27FC236}">
                <a16:creationId xmlns:a16="http://schemas.microsoft.com/office/drawing/2014/main" id="{DEF02E24-D8C2-41E1-8F51-8AE22E758D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94066" y="1475595"/>
            <a:ext cx="4237686" cy="4237686"/>
          </a:xfrm>
          <a:prstGeom prst="rect">
            <a:avLst/>
          </a:prstGeom>
        </p:spPr>
      </p:pic>
      <p:pic>
        <p:nvPicPr>
          <p:cNvPr id="4" name="Picture 2" descr="Logo">
            <a:extLst>
              <a:ext uri="{FF2B5EF4-FFF2-40B4-BE49-F238E27FC236}">
                <a16:creationId xmlns:a16="http://schemas.microsoft.com/office/drawing/2014/main" id="{CE4907C0-1770-6830-1FE0-29D4F555A8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428" y="6469469"/>
            <a:ext cx="1200150" cy="286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956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98D4-5AFC-4D99-9C3E-0D5CF4971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800"/>
              <a:t>Why is financial education important?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C96A75-0DD0-4001-BF3C-E0A2E7CB6E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517" y="2478023"/>
            <a:ext cx="11301273" cy="420686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/>
              <a:t>Borrowers who scored lowest on financial literacy tests were in mortgage delinquency 25% of the time compared to the 12% mortgage delinquency for those who scored highest on the assessment.</a:t>
            </a:r>
            <a:endParaRPr lang="en-US"/>
          </a:p>
          <a:p>
            <a:pPr marL="0" indent="0">
              <a:buNone/>
            </a:pPr>
            <a:endParaRPr lang="en-US" sz="2400" b="1"/>
          </a:p>
          <a:p>
            <a:pPr marL="0" indent="0">
              <a:buNone/>
            </a:pPr>
            <a:r>
              <a:rPr lang="en-US" sz="2400" b="1"/>
              <a:t>Mortgage Delinquency: </a:t>
            </a:r>
            <a:r>
              <a:rPr lang="en-US" sz="2400"/>
              <a:t>When the borrower fails to make payments on their home load as outlined in their loan documents. </a:t>
            </a:r>
          </a:p>
          <a:p>
            <a:pPr marL="0" indent="0">
              <a:buNone/>
            </a:pPr>
            <a:endParaRPr lang="en-US" sz="1100"/>
          </a:p>
          <a:p>
            <a:pPr marL="0" indent="0">
              <a:buNone/>
            </a:pPr>
            <a:r>
              <a:rPr lang="en-US" sz="1100"/>
              <a:t>https://www.financialeducatorscouncil.org/financial-literacy-facts/ </a:t>
            </a:r>
          </a:p>
        </p:txBody>
      </p:sp>
      <p:pic>
        <p:nvPicPr>
          <p:cNvPr id="4" name="Picture 2" descr="Logo">
            <a:extLst>
              <a:ext uri="{FF2B5EF4-FFF2-40B4-BE49-F238E27FC236}">
                <a16:creationId xmlns:a16="http://schemas.microsoft.com/office/drawing/2014/main" id="{08B192A6-8169-58D9-5F8D-3963E5ACE4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428" y="6469469"/>
            <a:ext cx="1200150" cy="286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723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E2410-461C-41EC-AD8E-760A7B0A2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/>
              <a:t>Why financial education is important?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93F78-C2E2-471A-B580-0CFCC1C1E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682" y="2478024"/>
            <a:ext cx="11123720" cy="3694176"/>
          </a:xfrm>
        </p:spPr>
        <p:txBody>
          <a:bodyPr/>
          <a:lstStyle/>
          <a:p>
            <a:pPr marL="0" indent="0">
              <a:buNone/>
            </a:pPr>
            <a:r>
              <a:rPr lang="en-US" sz="3000"/>
              <a:t>Households that scored higher on a specially constructed savings index were found to be more likely to own a checking account and have an emergency fund. 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sz="2200" b="1"/>
              <a:t>Specially Constructed Savings Index: </a:t>
            </a:r>
            <a:r>
              <a:rPr lang="en-US" sz="2200"/>
              <a:t>How families scored when rated on a scale based on their current financial habits. </a:t>
            </a:r>
          </a:p>
          <a:p>
            <a:pPr marL="0" indent="0">
              <a:buNone/>
            </a:pPr>
            <a:endParaRPr lang="en-US" sz="1000"/>
          </a:p>
          <a:p>
            <a:pPr marL="0" indent="0">
              <a:buNone/>
            </a:pPr>
            <a:r>
              <a:rPr lang="en-US" sz="1000"/>
              <a:t>https://www.federalreserve.gov/pubs/bulletin/2003/0703lead.pdf</a:t>
            </a:r>
          </a:p>
        </p:txBody>
      </p:sp>
      <p:pic>
        <p:nvPicPr>
          <p:cNvPr id="4" name="Picture 2" descr="Logo">
            <a:extLst>
              <a:ext uri="{FF2B5EF4-FFF2-40B4-BE49-F238E27FC236}">
                <a16:creationId xmlns:a16="http://schemas.microsoft.com/office/drawing/2014/main" id="{BC8CE03D-EFFC-727D-E4D4-C249F0893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428" y="6469469"/>
            <a:ext cx="1200150" cy="286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103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46C2F-982E-4B9F-A39B-7664FC890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financial education is important?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F928F-FE32-4C1A-A9D9-EA6BAAEC03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000"/>
              <a:t>Attending an employer-sponsored retirement seminar saw net worth increase by nearly 27% for those who were in the lowest income bracket and had not received a high school diploma. </a:t>
            </a:r>
          </a:p>
          <a:p>
            <a:pPr marL="0" indent="0">
              <a:buNone/>
            </a:pPr>
            <a:endParaRPr lang="en-US" sz="2200" b="1"/>
          </a:p>
          <a:p>
            <a:pPr marL="0" indent="0">
              <a:buNone/>
            </a:pPr>
            <a:r>
              <a:rPr lang="en-US" sz="2200" b="1"/>
              <a:t>Net worth: </a:t>
            </a:r>
            <a:r>
              <a:rPr lang="en-US" sz="2200"/>
              <a:t>The value of the assets a person or corporation owns, minus the liabilities they owe.</a:t>
            </a:r>
          </a:p>
          <a:p>
            <a:pPr marL="0" indent="0">
              <a:buNone/>
            </a:pPr>
            <a:endParaRPr lang="en-US" sz="2200"/>
          </a:p>
          <a:p>
            <a:pPr marL="0" indent="0">
              <a:buNone/>
            </a:pPr>
            <a:r>
              <a:rPr lang="en-US" sz="1000"/>
              <a:t>http://www.Dartmouth.edu/~alusardi/papers/financial_education_2004.pdf</a:t>
            </a:r>
          </a:p>
        </p:txBody>
      </p:sp>
      <p:pic>
        <p:nvPicPr>
          <p:cNvPr id="4" name="Picture 2" descr="Logo">
            <a:extLst>
              <a:ext uri="{FF2B5EF4-FFF2-40B4-BE49-F238E27FC236}">
                <a16:creationId xmlns:a16="http://schemas.microsoft.com/office/drawing/2014/main" id="{4D26D417-7A04-169B-FBB7-77808C38D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428" y="6469469"/>
            <a:ext cx="1200150" cy="286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536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AF9FE-1B41-49B7-B9C5-04B822198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financial education is important?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B23AF-D31C-4DB3-8BE6-075EA7634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049" y="2478024"/>
            <a:ext cx="11176986" cy="3694176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Only 23% of kids surveyed indicated they talk with their parents frequently about money. 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Who helps you think about how to save and use your money? 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sz="1000">
                <a:hlinkClick r:id="rId2"/>
              </a:rPr>
              <a:t>http://www.moneyconfidentkids.com/content/dam/money-confident-kids/PDFs/PKM-surveys/2017_PKM_results.pdf</a:t>
            </a:r>
            <a:endParaRPr lang="en-US" sz="1000"/>
          </a:p>
          <a:p>
            <a:pPr marL="0" indent="0">
              <a:buNone/>
            </a:pPr>
            <a:endParaRPr lang="en-US"/>
          </a:p>
        </p:txBody>
      </p:sp>
      <p:pic>
        <p:nvPicPr>
          <p:cNvPr id="4" name="Picture 2" descr="Logo">
            <a:extLst>
              <a:ext uri="{FF2B5EF4-FFF2-40B4-BE49-F238E27FC236}">
                <a16:creationId xmlns:a16="http://schemas.microsoft.com/office/drawing/2014/main" id="{5DF3CD93-A547-12B2-3B33-BA2D9776E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428" y="6469469"/>
            <a:ext cx="1200150" cy="286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870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A1583-7AB0-416D-92BE-B5277463F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financial education is important?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99965A-53E4-49BC-B2CC-DF526A4417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681" y="2281561"/>
            <a:ext cx="11159231" cy="3890639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The average debt of students when they graduated from college </a:t>
            </a:r>
            <a:r>
              <a:rPr lang="en-US"/>
              <a:t>rose from $18,550 in 2004, to $32,750 in 2019, to $38,290 in </a:t>
            </a:r>
            <a:r>
              <a:rPr lang="en-US" dirty="0"/>
              <a:t>2023.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dirty="0"/>
              <a:t>From 2004 to 2009 credit card debt increased 74% and has </a:t>
            </a:r>
            <a:r>
              <a:rPr lang="en-US"/>
              <a:t>continued to rise since. Experion estimates average individual credit </a:t>
            </a:r>
            <a:r>
              <a:rPr lang="en-US" dirty="0"/>
              <a:t>card debt among those who carry a balance is close to $7,000. </a:t>
            </a:r>
          </a:p>
          <a:p>
            <a:pPr marL="0" indent="0">
              <a:buNone/>
            </a:pPr>
            <a:endParaRPr lang="en-US" sz="1000"/>
          </a:p>
          <a:p>
            <a:pPr marL="0" indent="0">
              <a:buNone/>
            </a:pPr>
            <a:endParaRPr lang="en-US" sz="1000"/>
          </a:p>
          <a:p>
            <a:pPr marL="0" indent="0">
              <a:buNone/>
            </a:pPr>
            <a:r>
              <a:rPr lang="en-US" sz="1000"/>
              <a:t>https://ticas.org/</a:t>
            </a:r>
          </a:p>
        </p:txBody>
      </p:sp>
      <p:pic>
        <p:nvPicPr>
          <p:cNvPr id="4" name="Picture 2" descr="Logo">
            <a:extLst>
              <a:ext uri="{FF2B5EF4-FFF2-40B4-BE49-F238E27FC236}">
                <a16:creationId xmlns:a16="http://schemas.microsoft.com/office/drawing/2014/main" id="{750A80FE-4163-151E-8718-AE61C187C8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428" y="6469469"/>
            <a:ext cx="1200150" cy="286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637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4CE5841-C184-4A70-A609-5FE4A5078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18812F-5147-0D64-84E8-5F65DA468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1683169"/>
            <a:ext cx="4068849" cy="4148586"/>
          </a:xfrm>
        </p:spPr>
        <p:txBody>
          <a:bodyPr anchor="t">
            <a:normAutofit/>
          </a:bodyPr>
          <a:lstStyle/>
          <a:p>
            <a:r>
              <a:rPr lang="en-US" sz="4800"/>
              <a:t>Your Thoughts?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18E344-B07D-6AA7-AA0B-8A2D52B13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2504" y="1683170"/>
            <a:ext cx="5818248" cy="41485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/>
              <a:t>After reading these statistics, why do you think Personal Finance is now a required course of study for Oregon high school students? </a:t>
            </a:r>
          </a:p>
          <a:p>
            <a:pPr marL="0" indent="0">
              <a:buNone/>
            </a:pPr>
            <a:endParaRPr lang="en-US" sz="20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D1AAA2C-FBBE-42AA-B869-31D524B765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6112341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F937BBF-9326-4230-AB1B-F1795E3505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916936" y="4000284"/>
            <a:ext cx="54864" cy="4206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2" descr="Logo">
            <a:extLst>
              <a:ext uri="{FF2B5EF4-FFF2-40B4-BE49-F238E27FC236}">
                <a16:creationId xmlns:a16="http://schemas.microsoft.com/office/drawing/2014/main" id="{F8C635C3-2B25-DC3A-59A2-903D130F46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428" y="6469469"/>
            <a:ext cx="1200150" cy="286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199460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Grayscal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B5B5B5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c809939-901c-4e44-b75a-4ed6930e9425">
      <Terms xmlns="http://schemas.microsoft.com/office/infopath/2007/PartnerControls"/>
    </lcf76f155ced4ddcb4097134ff3c332f>
    <TaxCatchAll xmlns="54ea286b-6133-493e-862c-ac240d2b25f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14BA2AE7EFD34A9C0B6410CB86F0AF" ma:contentTypeVersion="18" ma:contentTypeDescription="Create a new document." ma:contentTypeScope="" ma:versionID="13f89c89facd75f8395265018d4358f4">
  <xsd:schema xmlns:xsd="http://www.w3.org/2001/XMLSchema" xmlns:xs="http://www.w3.org/2001/XMLSchema" xmlns:p="http://schemas.microsoft.com/office/2006/metadata/properties" xmlns:ns2="dc809939-901c-4e44-b75a-4ed6930e9425" xmlns:ns3="54ea286b-6133-493e-862c-ac240d2b25ff" targetNamespace="http://schemas.microsoft.com/office/2006/metadata/properties" ma:root="true" ma:fieldsID="581aacb04528b0042f3949ee2685f352" ns2:_="" ns3:_="">
    <xsd:import namespace="dc809939-901c-4e44-b75a-4ed6930e9425"/>
    <xsd:import namespace="54ea286b-6133-493e-862c-ac240d2b25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809939-901c-4e44-b75a-4ed6930e94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13756ff-49a0-4149-ba65-c287ad8cbf1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ea286b-6133-493e-862c-ac240d2b25f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8aa5a7e-b3da-4d81-9ba2-0a76b6fdb26d}" ma:internalName="TaxCatchAll" ma:showField="CatchAllData" ma:web="54ea286b-6133-493e-862c-ac240d2b25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9A5FFDA-ED40-4C8A-B74E-E35F08AB7574}">
  <ds:schemaRefs>
    <ds:schemaRef ds:uri="http://purl.org/dc/terms/"/>
    <ds:schemaRef ds:uri="dc809939-901c-4e44-b75a-4ed6930e9425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54ea286b-6133-493e-862c-ac240d2b25f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7FA655D-A844-4210-A51A-2A06F9077C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809939-901c-4e44-b75a-4ed6930e9425"/>
    <ds:schemaRef ds:uri="54ea286b-6133-493e-862c-ac240d2b25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BE11EA1-058D-433B-AC64-01F767B61FD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450</Words>
  <Application>Microsoft Office PowerPoint</Application>
  <PresentationFormat>Widescreen</PresentationFormat>
  <Paragraphs>41</Paragraphs>
  <Slides>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Avenir Next LT Pro</vt:lpstr>
      <vt:lpstr>Calibri</vt:lpstr>
      <vt:lpstr>Times New Roman</vt:lpstr>
      <vt:lpstr>AccentBoxVTI</vt:lpstr>
      <vt:lpstr>Intro to Personal Finance</vt:lpstr>
      <vt:lpstr>Why financial education? </vt:lpstr>
      <vt:lpstr>What is Personal Finance? </vt:lpstr>
      <vt:lpstr>Why is financial education important? </vt:lpstr>
      <vt:lpstr>Why financial education is important? </vt:lpstr>
      <vt:lpstr>Why financial education is important?</vt:lpstr>
      <vt:lpstr>Why financial education is important?</vt:lpstr>
      <vt:lpstr>Why financial education is important? </vt:lpstr>
      <vt:lpstr>Your Thoughts?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Personal Finance</dc:title>
  <dc:creator>Kristin Mullady</dc:creator>
  <cp:lastModifiedBy>Dana Eaton</cp:lastModifiedBy>
  <cp:revision>21</cp:revision>
  <dcterms:created xsi:type="dcterms:W3CDTF">2020-08-17T23:10:42Z</dcterms:created>
  <dcterms:modified xsi:type="dcterms:W3CDTF">2025-04-09T19:30:48Z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0x0101007714BA2AE7EFD34A9C0B6410CB86F0AF</vt:lpwstr>
  </property>
  <property fmtid="{D5CDD505-2E9C-101B-9397-08002B2CF9AE}" pid="3" name="MediaServiceImageTags">
    <vt:lpwstr/>
  </property>
</Properties>
</file>