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17"/>
  </p:notesMasterIdLst>
  <p:sldIdLst>
    <p:sldId id="259" r:id="rId6"/>
    <p:sldId id="257" r:id="rId7"/>
    <p:sldId id="258" r:id="rId8"/>
    <p:sldId id="260" r:id="rId9"/>
    <p:sldId id="261" r:id="rId10"/>
    <p:sldId id="262" r:id="rId11"/>
    <p:sldId id="263" r:id="rId12"/>
    <p:sldId id="265" r:id="rId13"/>
    <p:sldId id="264" r:id="rId14"/>
    <p:sldId id="266" r:id="rId15"/>
    <p:sldId id="2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5EB51F-C9C7-4173-BAF8-3BD9D499AD1D}" v="2" dt="2025-01-30T22:16:26.1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49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 Mullady" userId="9ee3eb7d-2b27-48a9-886d-d3a15ae2f35a" providerId="ADAL" clId="{815EB51F-C9C7-4173-BAF8-3BD9D499AD1D}"/>
    <pc:docChg chg="undo custSel addSld modSld">
      <pc:chgData name="Kristin Mullady" userId="9ee3eb7d-2b27-48a9-886d-d3a15ae2f35a" providerId="ADAL" clId="{815EB51F-C9C7-4173-BAF8-3BD9D499AD1D}" dt="2025-01-30T22:17:27.736" v="204" actId="1076"/>
      <pc:docMkLst>
        <pc:docMk/>
      </pc:docMkLst>
      <pc:sldChg chg="addSp delSp modSp mod">
        <pc:chgData name="Kristin Mullady" userId="9ee3eb7d-2b27-48a9-886d-d3a15ae2f35a" providerId="ADAL" clId="{815EB51F-C9C7-4173-BAF8-3BD9D499AD1D}" dt="2025-01-30T22:17:27.736" v="204" actId="1076"/>
        <pc:sldMkLst>
          <pc:docMk/>
          <pc:sldMk cId="2956925825" sldId="259"/>
        </pc:sldMkLst>
        <pc:spChg chg="mod">
          <ac:chgData name="Kristin Mullady" userId="9ee3eb7d-2b27-48a9-886d-d3a15ae2f35a" providerId="ADAL" clId="{815EB51F-C9C7-4173-BAF8-3BD9D499AD1D}" dt="2025-01-30T22:17:19.513" v="203" actId="26606"/>
          <ac:spMkLst>
            <pc:docMk/>
            <pc:sldMk cId="2956925825" sldId="259"/>
            <ac:spMk id="2" creationId="{00000000-0000-0000-0000-000000000000}"/>
          </ac:spMkLst>
        </pc:spChg>
        <pc:spChg chg="mod">
          <ac:chgData name="Kristin Mullady" userId="9ee3eb7d-2b27-48a9-886d-d3a15ae2f35a" providerId="ADAL" clId="{815EB51F-C9C7-4173-BAF8-3BD9D499AD1D}" dt="2025-01-30T22:17:19.513" v="203" actId="26606"/>
          <ac:spMkLst>
            <pc:docMk/>
            <pc:sldMk cId="2956925825" sldId="259"/>
            <ac:spMk id="3" creationId="{00000000-0000-0000-0000-000000000000}"/>
          </ac:spMkLst>
        </pc:spChg>
        <pc:spChg chg="add del">
          <ac:chgData name="Kristin Mullady" userId="9ee3eb7d-2b27-48a9-886d-d3a15ae2f35a" providerId="ADAL" clId="{815EB51F-C9C7-4173-BAF8-3BD9D499AD1D}" dt="2025-01-30T22:17:19.513" v="203" actId="26606"/>
          <ac:spMkLst>
            <pc:docMk/>
            <pc:sldMk cId="2956925825" sldId="259"/>
            <ac:spMk id="18" creationId="{DFD57664-637D-40CA-83F2-B729A932BD31}"/>
          </ac:spMkLst>
        </pc:spChg>
        <pc:spChg chg="add del">
          <ac:chgData name="Kristin Mullady" userId="9ee3eb7d-2b27-48a9-886d-d3a15ae2f35a" providerId="ADAL" clId="{815EB51F-C9C7-4173-BAF8-3BD9D499AD1D}" dt="2025-01-30T22:17:19.513" v="203" actId="26606"/>
          <ac:spMkLst>
            <pc:docMk/>
            <pc:sldMk cId="2956925825" sldId="259"/>
            <ac:spMk id="25" creationId="{A9286AD2-18A9-4868-A4E3-7A2097A20810}"/>
          </ac:spMkLst>
        </pc:spChg>
        <pc:picChg chg="mod ord">
          <ac:chgData name="Kristin Mullady" userId="9ee3eb7d-2b27-48a9-886d-d3a15ae2f35a" providerId="ADAL" clId="{815EB51F-C9C7-4173-BAF8-3BD9D499AD1D}" dt="2025-01-30T22:17:19.513" v="203" actId="26606"/>
          <ac:picMkLst>
            <pc:docMk/>
            <pc:sldMk cId="2956925825" sldId="259"/>
            <ac:picMk id="4" creationId="{589D066A-570E-4880-A43C-0A926EA50C6E}"/>
          </ac:picMkLst>
        </pc:picChg>
        <pc:picChg chg="mod">
          <ac:chgData name="Kristin Mullady" userId="9ee3eb7d-2b27-48a9-886d-d3a15ae2f35a" providerId="ADAL" clId="{815EB51F-C9C7-4173-BAF8-3BD9D499AD1D}" dt="2025-01-30T22:17:27.736" v="204" actId="1076"/>
          <ac:picMkLst>
            <pc:docMk/>
            <pc:sldMk cId="2956925825" sldId="259"/>
            <ac:picMk id="7" creationId="{FCC0A8B3-71F0-480D-844D-64B5E32BD0DA}"/>
          </ac:picMkLst>
        </pc:picChg>
        <pc:cxnChg chg="add del">
          <ac:chgData name="Kristin Mullady" userId="9ee3eb7d-2b27-48a9-886d-d3a15ae2f35a" providerId="ADAL" clId="{815EB51F-C9C7-4173-BAF8-3BD9D499AD1D}" dt="2025-01-30T22:17:19.513" v="203" actId="26606"/>
          <ac:cxnSpMkLst>
            <pc:docMk/>
            <pc:sldMk cId="2956925825" sldId="259"/>
            <ac:cxnSpMk id="20" creationId="{D5B557D3-D7B4-404B-84A1-9BD182BE5B06}"/>
          </ac:cxnSpMkLst>
        </pc:cxnChg>
        <pc:cxnChg chg="add del">
          <ac:chgData name="Kristin Mullady" userId="9ee3eb7d-2b27-48a9-886d-d3a15ae2f35a" providerId="ADAL" clId="{815EB51F-C9C7-4173-BAF8-3BD9D499AD1D}" dt="2025-01-30T22:17:19.513" v="203" actId="26606"/>
          <ac:cxnSpMkLst>
            <pc:docMk/>
            <pc:sldMk cId="2956925825" sldId="259"/>
            <ac:cxnSpMk id="27" creationId="{E7A7CD63-7EC3-44F3-95D0-595C4019FF24}"/>
          </ac:cxnSpMkLst>
        </pc:cxnChg>
      </pc:sldChg>
      <pc:sldChg chg="modSp mod">
        <pc:chgData name="Kristin Mullady" userId="9ee3eb7d-2b27-48a9-886d-d3a15ae2f35a" providerId="ADAL" clId="{815EB51F-C9C7-4173-BAF8-3BD9D499AD1D}" dt="2025-01-30T22:08:01.439" v="42" actId="20577"/>
        <pc:sldMkLst>
          <pc:docMk/>
          <pc:sldMk cId="3005892210" sldId="265"/>
        </pc:sldMkLst>
        <pc:spChg chg="mod">
          <ac:chgData name="Kristin Mullady" userId="9ee3eb7d-2b27-48a9-886d-d3a15ae2f35a" providerId="ADAL" clId="{815EB51F-C9C7-4173-BAF8-3BD9D499AD1D}" dt="2025-01-30T22:08:01.439" v="42" actId="20577"/>
          <ac:spMkLst>
            <pc:docMk/>
            <pc:sldMk cId="3005892210" sldId="265"/>
            <ac:spMk id="3" creationId="{EDF99838-F10C-49C5-AB6D-A1E616C50278}"/>
          </ac:spMkLst>
        </pc:spChg>
      </pc:sldChg>
      <pc:sldChg chg="addSp delSp modSp mod">
        <pc:chgData name="Kristin Mullady" userId="9ee3eb7d-2b27-48a9-886d-d3a15ae2f35a" providerId="ADAL" clId="{815EB51F-C9C7-4173-BAF8-3BD9D499AD1D}" dt="2025-01-30T22:14:25.274" v="100" actId="1076"/>
        <pc:sldMkLst>
          <pc:docMk/>
          <pc:sldMk cId="3552679636" sldId="266"/>
        </pc:sldMkLst>
        <pc:spChg chg="mod">
          <ac:chgData name="Kristin Mullady" userId="9ee3eb7d-2b27-48a9-886d-d3a15ae2f35a" providerId="ADAL" clId="{815EB51F-C9C7-4173-BAF8-3BD9D499AD1D}" dt="2025-01-30T22:11:46.898" v="45" actId="26606"/>
          <ac:spMkLst>
            <pc:docMk/>
            <pc:sldMk cId="3552679636" sldId="266"/>
            <ac:spMk id="2" creationId="{06AAB73B-9C23-4C75-8815-E8DB6B13A916}"/>
          </ac:spMkLst>
        </pc:spChg>
        <pc:spChg chg="mod">
          <ac:chgData name="Kristin Mullady" userId="9ee3eb7d-2b27-48a9-886d-d3a15ae2f35a" providerId="ADAL" clId="{815EB51F-C9C7-4173-BAF8-3BD9D499AD1D}" dt="2025-01-30T22:14:22.863" v="99" actId="14100"/>
          <ac:spMkLst>
            <pc:docMk/>
            <pc:sldMk cId="3552679636" sldId="266"/>
            <ac:spMk id="3" creationId="{4B2355EF-8433-4CC8-9F43-452BC517742E}"/>
          </ac:spMkLst>
        </pc:spChg>
        <pc:spChg chg="del">
          <ac:chgData name="Kristin Mullady" userId="9ee3eb7d-2b27-48a9-886d-d3a15ae2f35a" providerId="ADAL" clId="{815EB51F-C9C7-4173-BAF8-3BD9D499AD1D}" dt="2025-01-30T22:11:46.898" v="45" actId="26606"/>
          <ac:spMkLst>
            <pc:docMk/>
            <pc:sldMk cId="3552679636" sldId="266"/>
            <ac:spMk id="20" creationId="{C5E1D13B-3A3C-462E-A6FF-A3D5A3881F31}"/>
          </ac:spMkLst>
        </pc:spChg>
        <pc:spChg chg="del">
          <ac:chgData name="Kristin Mullady" userId="9ee3eb7d-2b27-48a9-886d-d3a15ae2f35a" providerId="ADAL" clId="{815EB51F-C9C7-4173-BAF8-3BD9D499AD1D}" dt="2025-01-30T22:11:46.898" v="45" actId="26606"/>
          <ac:spMkLst>
            <pc:docMk/>
            <pc:sldMk cId="3552679636" sldId="266"/>
            <ac:spMk id="21" creationId="{B82AB0A7-5ADB-43AA-A85D-9EB9D8BC09DC}"/>
          </ac:spMkLst>
        </pc:spChg>
        <pc:spChg chg="del">
          <ac:chgData name="Kristin Mullady" userId="9ee3eb7d-2b27-48a9-886d-d3a15ae2f35a" providerId="ADAL" clId="{815EB51F-C9C7-4173-BAF8-3BD9D499AD1D}" dt="2025-01-30T22:11:46.898" v="45" actId="26606"/>
          <ac:spMkLst>
            <pc:docMk/>
            <pc:sldMk cId="3552679636" sldId="266"/>
            <ac:spMk id="22" creationId="{94214E17-97F3-4B04-AAE9-03BA148AE969}"/>
          </ac:spMkLst>
        </pc:spChg>
        <pc:spChg chg="del">
          <ac:chgData name="Kristin Mullady" userId="9ee3eb7d-2b27-48a9-886d-d3a15ae2f35a" providerId="ADAL" clId="{815EB51F-C9C7-4173-BAF8-3BD9D499AD1D}" dt="2025-01-30T22:11:46.898" v="45" actId="26606"/>
          <ac:spMkLst>
            <pc:docMk/>
            <pc:sldMk cId="3552679636" sldId="266"/>
            <ac:spMk id="24" creationId="{EC9D92EA-1FC7-47BC-8749-59CAF27E94C9}"/>
          </ac:spMkLst>
        </pc:spChg>
        <pc:spChg chg="add del">
          <ac:chgData name="Kristin Mullady" userId="9ee3eb7d-2b27-48a9-886d-d3a15ae2f35a" providerId="ADAL" clId="{815EB51F-C9C7-4173-BAF8-3BD9D499AD1D}" dt="2025-01-30T22:14:14.944" v="98" actId="26606"/>
          <ac:spMkLst>
            <pc:docMk/>
            <pc:sldMk cId="3552679636" sldId="266"/>
            <ac:spMk id="36" creationId="{45D37F4E-DDB4-456B-97E0-9937730A039F}"/>
          </ac:spMkLst>
        </pc:spChg>
        <pc:spChg chg="add del">
          <ac:chgData name="Kristin Mullady" userId="9ee3eb7d-2b27-48a9-886d-d3a15ae2f35a" providerId="ADAL" clId="{815EB51F-C9C7-4173-BAF8-3BD9D499AD1D}" dt="2025-01-30T22:14:14.944" v="98" actId="26606"/>
          <ac:spMkLst>
            <pc:docMk/>
            <pc:sldMk cId="3552679636" sldId="266"/>
            <ac:spMk id="38" creationId="{B2DD41CD-8F47-4F56-AD12-4E2FF7696987}"/>
          </ac:spMkLst>
        </pc:spChg>
        <pc:spChg chg="add del">
          <ac:chgData name="Kristin Mullady" userId="9ee3eb7d-2b27-48a9-886d-d3a15ae2f35a" providerId="ADAL" clId="{815EB51F-C9C7-4173-BAF8-3BD9D499AD1D}" dt="2025-01-30T22:14:14.944" v="98" actId="26606"/>
          <ac:spMkLst>
            <pc:docMk/>
            <pc:sldMk cId="3552679636" sldId="266"/>
            <ac:spMk id="43" creationId="{45D37F4E-DDB4-456B-97E0-9937730A039F}"/>
          </ac:spMkLst>
        </pc:spChg>
        <pc:spChg chg="add del">
          <ac:chgData name="Kristin Mullady" userId="9ee3eb7d-2b27-48a9-886d-d3a15ae2f35a" providerId="ADAL" clId="{815EB51F-C9C7-4173-BAF8-3BD9D499AD1D}" dt="2025-01-30T22:14:14.944" v="98" actId="26606"/>
          <ac:spMkLst>
            <pc:docMk/>
            <pc:sldMk cId="3552679636" sldId="266"/>
            <ac:spMk id="45" creationId="{B2DD41CD-8F47-4F56-AD12-4E2FF7696987}"/>
          </ac:spMkLst>
        </pc:spChg>
        <pc:picChg chg="mod">
          <ac:chgData name="Kristin Mullady" userId="9ee3eb7d-2b27-48a9-886d-d3a15ae2f35a" providerId="ADAL" clId="{815EB51F-C9C7-4173-BAF8-3BD9D499AD1D}" dt="2025-01-30T22:14:25.274" v="100" actId="1076"/>
          <ac:picMkLst>
            <pc:docMk/>
            <pc:sldMk cId="3552679636" sldId="266"/>
            <ac:picMk id="5" creationId="{834C48E9-C41A-4934-8957-DD0D89CF797B}"/>
          </ac:picMkLst>
        </pc:picChg>
      </pc:sldChg>
      <pc:sldChg chg="addSp modSp new mod setBg addAnim">
        <pc:chgData name="Kristin Mullady" userId="9ee3eb7d-2b27-48a9-886d-d3a15ae2f35a" providerId="ADAL" clId="{815EB51F-C9C7-4173-BAF8-3BD9D499AD1D}" dt="2025-01-30T22:16:35.316" v="197" actId="1076"/>
        <pc:sldMkLst>
          <pc:docMk/>
          <pc:sldMk cId="1588155784" sldId="267"/>
        </pc:sldMkLst>
        <pc:spChg chg="mod">
          <ac:chgData name="Kristin Mullady" userId="9ee3eb7d-2b27-48a9-886d-d3a15ae2f35a" providerId="ADAL" clId="{815EB51F-C9C7-4173-BAF8-3BD9D499AD1D}" dt="2025-01-30T22:16:10.116" v="192" actId="26606"/>
          <ac:spMkLst>
            <pc:docMk/>
            <pc:sldMk cId="1588155784" sldId="267"/>
            <ac:spMk id="2" creationId="{2A2132F3-8D48-CBBB-A8E6-6A1B210D67AB}"/>
          </ac:spMkLst>
        </pc:spChg>
        <pc:spChg chg="mod">
          <ac:chgData name="Kristin Mullady" userId="9ee3eb7d-2b27-48a9-886d-d3a15ae2f35a" providerId="ADAL" clId="{815EB51F-C9C7-4173-BAF8-3BD9D499AD1D}" dt="2025-01-30T22:16:10.116" v="192" actId="26606"/>
          <ac:spMkLst>
            <pc:docMk/>
            <pc:sldMk cId="1588155784" sldId="267"/>
            <ac:spMk id="3" creationId="{A8814CD1-E499-16AA-5797-9F4121EE02CB}"/>
          </ac:spMkLst>
        </pc:spChg>
        <pc:spChg chg="add">
          <ac:chgData name="Kristin Mullady" userId="9ee3eb7d-2b27-48a9-886d-d3a15ae2f35a" providerId="ADAL" clId="{815EB51F-C9C7-4173-BAF8-3BD9D499AD1D}" dt="2025-01-30T22:16:10.116" v="192" actId="26606"/>
          <ac:spMkLst>
            <pc:docMk/>
            <pc:sldMk cId="1588155784" sldId="267"/>
            <ac:spMk id="9" creationId="{2C61293E-6EBE-43EF-A52C-9BEBFD7679D4}"/>
          </ac:spMkLst>
        </pc:spChg>
        <pc:spChg chg="add">
          <ac:chgData name="Kristin Mullady" userId="9ee3eb7d-2b27-48a9-886d-d3a15ae2f35a" providerId="ADAL" clId="{815EB51F-C9C7-4173-BAF8-3BD9D499AD1D}" dt="2025-01-30T22:16:10.116" v="192" actId="26606"/>
          <ac:spMkLst>
            <pc:docMk/>
            <pc:sldMk cId="1588155784" sldId="267"/>
            <ac:spMk id="11" creationId="{21540236-BFD5-4A9D-8840-4703E7F76825}"/>
          </ac:spMkLst>
        </pc:spChg>
        <pc:picChg chg="add mod">
          <ac:chgData name="Kristin Mullady" userId="9ee3eb7d-2b27-48a9-886d-d3a15ae2f35a" providerId="ADAL" clId="{815EB51F-C9C7-4173-BAF8-3BD9D499AD1D}" dt="2025-01-30T22:16:35.316" v="197" actId="1076"/>
          <ac:picMkLst>
            <pc:docMk/>
            <pc:sldMk cId="1588155784" sldId="267"/>
            <ac:picMk id="4" creationId="{B711E406-9A64-E446-1B29-78691D98AEFD}"/>
          </ac:picMkLst>
        </pc:picChg>
        <pc:picChg chg="add">
          <ac:chgData name="Kristin Mullady" userId="9ee3eb7d-2b27-48a9-886d-d3a15ae2f35a" providerId="ADAL" clId="{815EB51F-C9C7-4173-BAF8-3BD9D499AD1D}" dt="2025-01-30T22:16:10.116" v="192" actId="26606"/>
          <ac:picMkLst>
            <pc:docMk/>
            <pc:sldMk cId="1588155784" sldId="267"/>
            <ac:picMk id="5" creationId="{C505D8A8-78BA-A0C6-F15A-3DFB4B1EF716}"/>
          </ac:picMkLst>
        </pc:picChg>
      </pc:sldChg>
    </pc:docChg>
  </pc:docChgLst>
  <pc:docChgLst>
    <pc:chgData name="Kristin Mullady" userId="S::kristinm@pnwfcu.org::9ee3eb7d-2b27-48a9-886d-d3a15ae2f35a" providerId="AD" clId="Web-{4C3DAD40-7FCA-4D46-9BFA-59B1041A02A5}"/>
    <pc:docChg chg="modSld">
      <pc:chgData name="Kristin Mullady" userId="S::kristinm@pnwfcu.org::9ee3eb7d-2b27-48a9-886d-d3a15ae2f35a" providerId="AD" clId="Web-{4C3DAD40-7FCA-4D46-9BFA-59B1041A02A5}" dt="2020-06-08T15:42:05.601" v="36" actId="1076"/>
      <pc:docMkLst>
        <pc:docMk/>
      </pc:docMkLst>
      <pc:sldChg chg="modSp">
        <pc:chgData name="Kristin Mullady" userId="S::kristinm@pnwfcu.org::9ee3eb7d-2b27-48a9-886d-d3a15ae2f35a" providerId="AD" clId="Web-{4C3DAD40-7FCA-4D46-9BFA-59B1041A02A5}" dt="2020-06-08T15:39:15.688" v="10" actId="14100"/>
        <pc:sldMkLst>
          <pc:docMk/>
          <pc:sldMk cId="395167731" sldId="257"/>
        </pc:sldMkLst>
      </pc:sldChg>
      <pc:sldChg chg="modSp">
        <pc:chgData name="Kristin Mullady" userId="S::kristinm@pnwfcu.org::9ee3eb7d-2b27-48a9-886d-d3a15ae2f35a" providerId="AD" clId="Web-{4C3DAD40-7FCA-4D46-9BFA-59B1041A02A5}" dt="2020-06-08T15:42:05.601" v="36" actId="1076"/>
        <pc:sldMkLst>
          <pc:docMk/>
          <pc:sldMk cId="2658521183" sldId="260"/>
        </pc:sldMkLst>
      </pc:sldChg>
    </pc:docChg>
  </pc:docChgLst>
  <pc:docChgLst>
    <pc:chgData name="Kristin Mullady" userId="9ee3eb7d-2b27-48a9-886d-d3a15ae2f35a" providerId="ADAL" clId="{E89CDB1C-A6D1-4998-A41A-3C906FD732C1}"/>
    <pc:docChg chg="undo custSel mod addSld delSld modSld sldOrd addMainMaster addSection delSection">
      <pc:chgData name="Kristin Mullady" userId="9ee3eb7d-2b27-48a9-886d-d3a15ae2f35a" providerId="ADAL" clId="{E89CDB1C-A6D1-4998-A41A-3C906FD732C1}" dt="2020-06-09T16:15:17.151" v="3616"/>
      <pc:docMkLst>
        <pc:docMk/>
      </pc:docMkLst>
      <pc:sldChg chg="addSp delSp modSp del mod setBg">
        <pc:chgData name="Kristin Mullady" userId="9ee3eb7d-2b27-48a9-886d-d3a15ae2f35a" providerId="ADAL" clId="{E89CDB1C-A6D1-4998-A41A-3C906FD732C1}" dt="2020-06-03T22:27:53.273" v="310" actId="47"/>
        <pc:sldMkLst>
          <pc:docMk/>
          <pc:sldMk cId="109857222" sldId="256"/>
        </pc:sldMkLst>
      </pc:sldChg>
      <pc:sldChg chg="addSp delSp modSp new mod setBg setClrOvrMap">
        <pc:chgData name="Kristin Mullady" userId="9ee3eb7d-2b27-48a9-886d-d3a15ae2f35a" providerId="ADAL" clId="{E89CDB1C-A6D1-4998-A41A-3C906FD732C1}" dt="2020-06-04T18:17:24.581" v="1679" actId="113"/>
        <pc:sldMkLst>
          <pc:docMk/>
          <pc:sldMk cId="395167731" sldId="257"/>
        </pc:sldMkLst>
      </pc:sldChg>
      <pc:sldChg chg="addSp delSp modSp new mod setBg">
        <pc:chgData name="Kristin Mullady" userId="9ee3eb7d-2b27-48a9-886d-d3a15ae2f35a" providerId="ADAL" clId="{E89CDB1C-A6D1-4998-A41A-3C906FD732C1}" dt="2020-06-04T18:28:27.514" v="1894" actId="122"/>
        <pc:sldMkLst>
          <pc:docMk/>
          <pc:sldMk cId="1751769190" sldId="258"/>
        </pc:sldMkLst>
      </pc:sldChg>
      <pc:sldChg chg="addSp modSp add mod ord">
        <pc:chgData name="Kristin Mullady" userId="9ee3eb7d-2b27-48a9-886d-d3a15ae2f35a" providerId="ADAL" clId="{E89CDB1C-A6D1-4998-A41A-3C906FD732C1}" dt="2020-06-08T20:36:54.713" v="1900" actId="1076"/>
        <pc:sldMkLst>
          <pc:docMk/>
          <pc:sldMk cId="2956925825" sldId="259"/>
        </pc:sldMkLst>
      </pc:sldChg>
      <pc:sldChg chg="addSp modSp new mod setBg">
        <pc:chgData name="Kristin Mullady" userId="9ee3eb7d-2b27-48a9-886d-d3a15ae2f35a" providerId="ADAL" clId="{E89CDB1C-A6D1-4998-A41A-3C906FD732C1}" dt="2020-06-08T20:36:58.548" v="1901"/>
        <pc:sldMkLst>
          <pc:docMk/>
          <pc:sldMk cId="2658521183" sldId="260"/>
        </pc:sldMkLst>
      </pc:sldChg>
      <pc:sldChg chg="addSp delSp modSp new mod setBg">
        <pc:chgData name="Kristin Mullady" userId="9ee3eb7d-2b27-48a9-886d-d3a15ae2f35a" providerId="ADAL" clId="{E89CDB1C-A6D1-4998-A41A-3C906FD732C1}" dt="2020-06-09T15:27:21.864" v="2942" actId="113"/>
        <pc:sldMkLst>
          <pc:docMk/>
          <pc:sldMk cId="1451934135" sldId="261"/>
        </pc:sldMkLst>
      </pc:sldChg>
      <pc:sldChg chg="addSp delSp modSp new mod setBg">
        <pc:chgData name="Kristin Mullady" userId="9ee3eb7d-2b27-48a9-886d-d3a15ae2f35a" providerId="ADAL" clId="{E89CDB1C-A6D1-4998-A41A-3C906FD732C1}" dt="2020-06-08T21:10:53.658" v="2336"/>
        <pc:sldMkLst>
          <pc:docMk/>
          <pc:sldMk cId="4039113170" sldId="262"/>
        </pc:sldMkLst>
      </pc:sldChg>
      <pc:sldChg chg="addSp delSp modSp new mod setBg setClrOvrMap">
        <pc:chgData name="Kristin Mullady" userId="9ee3eb7d-2b27-48a9-886d-d3a15ae2f35a" providerId="ADAL" clId="{E89CDB1C-A6D1-4998-A41A-3C906FD732C1}" dt="2020-06-08T21:17:14.610" v="2339"/>
        <pc:sldMkLst>
          <pc:docMk/>
          <pc:sldMk cId="2689440321" sldId="263"/>
        </pc:sldMkLst>
      </pc:sldChg>
      <pc:sldChg chg="addSp delSp modSp new mod setBg">
        <pc:chgData name="Kristin Mullady" userId="9ee3eb7d-2b27-48a9-886d-d3a15ae2f35a" providerId="ADAL" clId="{E89CDB1C-A6D1-4998-A41A-3C906FD732C1}" dt="2020-06-09T16:15:13.932" v="3615"/>
        <pc:sldMkLst>
          <pc:docMk/>
          <pc:sldMk cId="1213345249" sldId="264"/>
        </pc:sldMkLst>
      </pc:sldChg>
      <pc:sldChg chg="addSp delSp modSp new mod ord setBg">
        <pc:chgData name="Kristin Mullady" userId="9ee3eb7d-2b27-48a9-886d-d3a15ae2f35a" providerId="ADAL" clId="{E89CDB1C-A6D1-4998-A41A-3C906FD732C1}" dt="2020-06-09T16:15:10.929" v="3614"/>
        <pc:sldMkLst>
          <pc:docMk/>
          <pc:sldMk cId="3005892210" sldId="265"/>
        </pc:sldMkLst>
      </pc:sldChg>
      <pc:sldChg chg="addSp delSp modSp new mod setBg">
        <pc:chgData name="Kristin Mullady" userId="9ee3eb7d-2b27-48a9-886d-d3a15ae2f35a" providerId="ADAL" clId="{E89CDB1C-A6D1-4998-A41A-3C906FD732C1}" dt="2020-06-09T16:15:17.151" v="3616"/>
        <pc:sldMkLst>
          <pc:docMk/>
          <pc:sldMk cId="3552679636" sldId="266"/>
        </pc:sldMkLst>
      </pc:sldChg>
      <pc:sldMasterChg chg="add addSldLayout">
        <pc:chgData name="Kristin Mullady" userId="9ee3eb7d-2b27-48a9-886d-d3a15ae2f35a" providerId="ADAL" clId="{E89CDB1C-A6D1-4998-A41A-3C906FD732C1}" dt="2020-06-03T22:27:41.036" v="306" actId="27028"/>
        <pc:sldMasterMkLst>
          <pc:docMk/>
          <pc:sldMasterMk cId="2950962336" sldId="2147483672"/>
        </pc:sldMasterMkLst>
        <pc:sldLayoutChg chg="add">
          <pc:chgData name="Kristin Mullady" userId="9ee3eb7d-2b27-48a9-886d-d3a15ae2f35a" providerId="ADAL" clId="{E89CDB1C-A6D1-4998-A41A-3C906FD732C1}" dt="2020-06-03T22:27:41.036" v="306" actId="27028"/>
          <pc:sldLayoutMkLst>
            <pc:docMk/>
            <pc:sldMasterMk cId="2950962336" sldId="2147483672"/>
            <pc:sldLayoutMk cId="736919714" sldId="2147483683"/>
          </pc:sldLayoutMkLst>
        </pc:sldLayoutChg>
      </pc:sldMasterChg>
    </pc:docChg>
  </pc:docChgLst>
  <pc:docChgLst>
    <pc:chgData name="Kristin Mullady" userId="S::kristinm@pnwfcu.org::9ee3eb7d-2b27-48a9-886d-d3a15ae2f35a" providerId="AD" clId="Web-{9507A853-B516-483F-B50E-949E8B68936A}"/>
    <pc:docChg chg="modSld">
      <pc:chgData name="Kristin Mullady" userId="S::kristinm@pnwfcu.org::9ee3eb7d-2b27-48a9-886d-d3a15ae2f35a" providerId="AD" clId="Web-{9507A853-B516-483F-B50E-949E8B68936A}" dt="2020-06-03T22:27:28.725" v="0"/>
      <pc:docMkLst>
        <pc:docMk/>
      </pc:docMkLst>
      <pc:sldChg chg="addSp modSp">
        <pc:chgData name="Kristin Mullady" userId="S::kristinm@pnwfcu.org::9ee3eb7d-2b27-48a9-886d-d3a15ae2f35a" providerId="AD" clId="Web-{9507A853-B516-483F-B50E-949E8B68936A}" dt="2020-06-03T22:27:28.725" v="0"/>
        <pc:sldMkLst>
          <pc:docMk/>
          <pc:sldMk cId="109857222" sldId="256"/>
        </pc:sldMkLst>
      </pc:sldChg>
    </pc:docChg>
  </pc:docChgLst>
  <pc:docChgLst>
    <pc:chgData name="Kristin Mullady" userId="S::kristinm@pnwfcu.org::9ee3eb7d-2b27-48a9-886d-d3a15ae2f35a" providerId="AD" clId="Web-{506A4B53-182B-4F76-AF07-10616D8ED662}"/>
    <pc:docChg chg="modSld">
      <pc:chgData name="Kristin Mullady" userId="S::kristinm@pnwfcu.org::9ee3eb7d-2b27-48a9-886d-d3a15ae2f35a" providerId="AD" clId="Web-{506A4B53-182B-4F76-AF07-10616D8ED662}" dt="2020-07-30T18:24:04.957" v="0" actId="20577"/>
      <pc:docMkLst>
        <pc:docMk/>
      </pc:docMkLst>
      <pc:sldChg chg="modSp">
        <pc:chgData name="Kristin Mullady" userId="S::kristinm@pnwfcu.org::9ee3eb7d-2b27-48a9-886d-d3a15ae2f35a" providerId="AD" clId="Web-{506A4B53-182B-4F76-AF07-10616D8ED662}" dt="2020-07-30T18:24:04.957" v="0" actId="20577"/>
        <pc:sldMkLst>
          <pc:docMk/>
          <pc:sldMk cId="2658521183" sldId="260"/>
        </pc:sldMkLst>
      </pc:sldChg>
    </pc:docChg>
  </pc:docChgLst>
  <pc:docChgLst>
    <pc:chgData name="Kristin Mullady" userId="S::kristinm@pnwfcu.org::9ee3eb7d-2b27-48a9-886d-d3a15ae2f35a" providerId="AD" clId="Web-{0CA3BEC2-9F64-4D4E-AD88-D0F7A68A04AC}"/>
    <pc:docChg chg="modSld">
      <pc:chgData name="Kristin Mullady" userId="S::kristinm@pnwfcu.org::9ee3eb7d-2b27-48a9-886d-d3a15ae2f35a" providerId="AD" clId="Web-{0CA3BEC2-9F64-4D4E-AD88-D0F7A68A04AC}" dt="2020-06-03T21:48:43.678" v="5" actId="20577"/>
      <pc:docMkLst>
        <pc:docMk/>
      </pc:docMkLst>
      <pc:sldChg chg="modSp">
        <pc:chgData name="Kristin Mullady" userId="S::kristinm@pnwfcu.org::9ee3eb7d-2b27-48a9-886d-d3a15ae2f35a" providerId="AD" clId="Web-{0CA3BEC2-9F64-4D4E-AD88-D0F7A68A04AC}" dt="2020-06-03T21:48:43.678" v="4" actId="20577"/>
        <pc:sldMkLst>
          <pc:docMk/>
          <pc:sldMk cId="109857222" sldId="256"/>
        </pc:sldMkLst>
      </pc:sldChg>
    </pc:docChg>
  </pc:docChgLst>
  <pc:docChgLst>
    <pc:chgData name="Kristin Mullady" userId="9ee3eb7d-2b27-48a9-886d-d3a15ae2f35a" providerId="ADAL" clId="{286A1D36-6E0F-4A02-9E92-CED434AE52AB}"/>
    <pc:docChg chg="modSld">
      <pc:chgData name="Kristin Mullady" userId="9ee3eb7d-2b27-48a9-886d-d3a15ae2f35a" providerId="ADAL" clId="{286A1D36-6E0F-4A02-9E92-CED434AE52AB}" dt="2025-01-08T21:45:26.390" v="62" actId="20577"/>
      <pc:docMkLst>
        <pc:docMk/>
      </pc:docMkLst>
      <pc:sldChg chg="modSp mod">
        <pc:chgData name="Kristin Mullady" userId="9ee3eb7d-2b27-48a9-886d-d3a15ae2f35a" providerId="ADAL" clId="{286A1D36-6E0F-4A02-9E92-CED434AE52AB}" dt="2025-01-08T21:36:20.702" v="1" actId="20577"/>
        <pc:sldMkLst>
          <pc:docMk/>
          <pc:sldMk cId="2689440321" sldId="263"/>
        </pc:sldMkLst>
        <pc:spChg chg="mod">
          <ac:chgData name="Kristin Mullady" userId="9ee3eb7d-2b27-48a9-886d-d3a15ae2f35a" providerId="ADAL" clId="{286A1D36-6E0F-4A02-9E92-CED434AE52AB}" dt="2025-01-08T21:36:20.702" v="1" actId="20577"/>
          <ac:spMkLst>
            <pc:docMk/>
            <pc:sldMk cId="2689440321" sldId="263"/>
            <ac:spMk id="3" creationId="{0DCD5C68-E217-4C08-8C4D-1ADAD45294FF}"/>
          </ac:spMkLst>
        </pc:spChg>
      </pc:sldChg>
      <pc:sldChg chg="modSp">
        <pc:chgData name="Kristin Mullady" userId="9ee3eb7d-2b27-48a9-886d-d3a15ae2f35a" providerId="ADAL" clId="{286A1D36-6E0F-4A02-9E92-CED434AE52AB}" dt="2025-01-08T21:39:32.783" v="2" actId="20577"/>
        <pc:sldMkLst>
          <pc:docMk/>
          <pc:sldMk cId="1213345249" sldId="264"/>
        </pc:sldMkLst>
        <pc:graphicFrameChg chg="mod">
          <ac:chgData name="Kristin Mullady" userId="9ee3eb7d-2b27-48a9-886d-d3a15ae2f35a" providerId="ADAL" clId="{286A1D36-6E0F-4A02-9E92-CED434AE52AB}" dt="2025-01-08T21:39:32.783" v="2" actId="20577"/>
          <ac:graphicFrameMkLst>
            <pc:docMk/>
            <pc:sldMk cId="1213345249" sldId="264"/>
            <ac:graphicFrameMk id="18" creationId="{C671E7BD-0D3F-4B28-B73D-E935EECD50F7}"/>
          </ac:graphicFrameMkLst>
        </pc:graphicFrameChg>
      </pc:sldChg>
      <pc:sldChg chg="modSp mod">
        <pc:chgData name="Kristin Mullady" userId="9ee3eb7d-2b27-48a9-886d-d3a15ae2f35a" providerId="ADAL" clId="{286A1D36-6E0F-4A02-9E92-CED434AE52AB}" dt="2025-01-08T21:45:26.390" v="62" actId="20577"/>
        <pc:sldMkLst>
          <pc:docMk/>
          <pc:sldMk cId="3552679636" sldId="266"/>
        </pc:sldMkLst>
        <pc:spChg chg="mod">
          <ac:chgData name="Kristin Mullady" userId="9ee3eb7d-2b27-48a9-886d-d3a15ae2f35a" providerId="ADAL" clId="{286A1D36-6E0F-4A02-9E92-CED434AE52AB}" dt="2025-01-08T21:45:26.390" v="62" actId="20577"/>
          <ac:spMkLst>
            <pc:docMk/>
            <pc:sldMk cId="3552679636" sldId="266"/>
            <ac:spMk id="3" creationId="{4B2355EF-8433-4CC8-9F43-452BC517742E}"/>
          </ac:spMkLst>
        </pc:spChg>
      </pc:sldChg>
    </pc:docChg>
  </pc:docChgLst>
  <pc:docChgLst>
    <pc:chgData name="Kristin Mullady" userId="9ee3eb7d-2b27-48a9-886d-d3a15ae2f35a" providerId="ADAL" clId="{DF04E223-A933-4993-8436-3D4D4AF621AB}"/>
    <pc:docChg chg="modSld">
      <pc:chgData name="Kristin Mullady" userId="9ee3eb7d-2b27-48a9-886d-d3a15ae2f35a" providerId="ADAL" clId="{DF04E223-A933-4993-8436-3D4D4AF621AB}" dt="2020-07-30T18:39:01.863" v="98" actId="20577"/>
      <pc:docMkLst>
        <pc:docMk/>
      </pc:docMkLst>
      <pc:sldChg chg="modSp mod">
        <pc:chgData name="Kristin Mullady" userId="9ee3eb7d-2b27-48a9-886d-d3a15ae2f35a" providerId="ADAL" clId="{DF04E223-A933-4993-8436-3D4D4AF621AB}" dt="2020-07-30T18:36:25.618" v="79"/>
        <pc:sldMkLst>
          <pc:docMk/>
          <pc:sldMk cId="1451934135" sldId="261"/>
        </pc:sldMkLst>
      </pc:sldChg>
      <pc:sldChg chg="modSp mod">
        <pc:chgData name="Kristin Mullady" userId="9ee3eb7d-2b27-48a9-886d-d3a15ae2f35a" providerId="ADAL" clId="{DF04E223-A933-4993-8436-3D4D4AF621AB}" dt="2020-07-30T18:39:01.863" v="98" actId="20577"/>
        <pc:sldMkLst>
          <pc:docMk/>
          <pc:sldMk cId="3552679636" sldId="266"/>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ata2.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ata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_rels/data4.xml.rels><?xml version="1.0" encoding="UTF-8" standalone="yes"?>
<Relationships xmlns="http://schemas.openxmlformats.org/package/2006/relationships"><Relationship Id="rId8" Type="http://schemas.openxmlformats.org/officeDocument/2006/relationships/image" Target="../media/image50.sv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svg"/><Relationship Id="rId2" Type="http://schemas.openxmlformats.org/officeDocument/2006/relationships/image" Target="../media/image44.svg"/><Relationship Id="rId16" Type="http://schemas.openxmlformats.org/officeDocument/2006/relationships/image" Target="../media/image58.svg"/><Relationship Id="rId1" Type="http://schemas.openxmlformats.org/officeDocument/2006/relationships/image" Target="../media/image43.png"/><Relationship Id="rId6" Type="http://schemas.openxmlformats.org/officeDocument/2006/relationships/image" Target="../media/image48.sv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 Id="rId14" Type="http://schemas.openxmlformats.org/officeDocument/2006/relationships/image" Target="../media/image56.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svg"/><Relationship Id="rId1" Type="http://schemas.openxmlformats.org/officeDocument/2006/relationships/image" Target="../media/image31.png"/><Relationship Id="rId6" Type="http://schemas.openxmlformats.org/officeDocument/2006/relationships/image" Target="../media/image36.svg"/><Relationship Id="rId5" Type="http://schemas.openxmlformats.org/officeDocument/2006/relationships/image" Target="../media/image35.png"/><Relationship Id="rId10" Type="http://schemas.openxmlformats.org/officeDocument/2006/relationships/image" Target="../media/image40.svg"/><Relationship Id="rId4" Type="http://schemas.openxmlformats.org/officeDocument/2006/relationships/image" Target="../media/image34.svg"/><Relationship Id="rId9" Type="http://schemas.openxmlformats.org/officeDocument/2006/relationships/image" Target="../media/image39.png"/></Relationships>
</file>

<file path=ppt/diagrams/_rels/drawing4.xml.rels><?xml version="1.0" encoding="UTF-8" standalone="yes"?>
<Relationships xmlns="http://schemas.openxmlformats.org/package/2006/relationships"><Relationship Id="rId8" Type="http://schemas.openxmlformats.org/officeDocument/2006/relationships/image" Target="../media/image50.sv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svg"/><Relationship Id="rId2" Type="http://schemas.openxmlformats.org/officeDocument/2006/relationships/image" Target="../media/image44.svg"/><Relationship Id="rId16" Type="http://schemas.openxmlformats.org/officeDocument/2006/relationships/image" Target="../media/image58.svg"/><Relationship Id="rId1" Type="http://schemas.openxmlformats.org/officeDocument/2006/relationships/image" Target="../media/image43.png"/><Relationship Id="rId6" Type="http://schemas.openxmlformats.org/officeDocument/2006/relationships/image" Target="../media/image48.svg"/><Relationship Id="rId11" Type="http://schemas.openxmlformats.org/officeDocument/2006/relationships/image" Target="../media/image53.png"/><Relationship Id="rId5" Type="http://schemas.openxmlformats.org/officeDocument/2006/relationships/image" Target="../media/image47.png"/><Relationship Id="rId15" Type="http://schemas.openxmlformats.org/officeDocument/2006/relationships/image" Target="../media/image57.png"/><Relationship Id="rId10" Type="http://schemas.openxmlformats.org/officeDocument/2006/relationships/image" Target="../media/image52.svg"/><Relationship Id="rId4" Type="http://schemas.openxmlformats.org/officeDocument/2006/relationships/image" Target="../media/image46.svg"/><Relationship Id="rId9" Type="http://schemas.openxmlformats.org/officeDocument/2006/relationships/image" Target="../media/image51.png"/><Relationship Id="rId14" Type="http://schemas.openxmlformats.org/officeDocument/2006/relationships/image" Target="../media/image5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3_2">
  <dgm:title val=""/>
  <dgm:desc val=""/>
  <dgm:catLst>
    <dgm:cat type="accent3" pri="13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a:alpha val="0"/>
      </a:schemeClr>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293C45-CE8B-44EC-B291-2D74CB247412}"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28C3859F-F9A5-47C3-B469-523F372AA8E1}">
      <dgm:prSet/>
      <dgm:spPr/>
      <dgm:t>
        <a:bodyPr/>
        <a:lstStyle/>
        <a:p>
          <a:pPr>
            <a:lnSpc>
              <a:spcPct val="100000"/>
            </a:lnSpc>
            <a:defRPr cap="all"/>
          </a:pPr>
          <a:r>
            <a:rPr lang="en-US"/>
            <a:t>Know the job</a:t>
          </a:r>
        </a:p>
      </dgm:t>
    </dgm:pt>
    <dgm:pt modelId="{0F6A9BDB-EE67-4541-8697-1723EE8134D8}" type="parTrans" cxnId="{8294CAB5-14A8-4EEA-BA80-0C9A05BD4446}">
      <dgm:prSet/>
      <dgm:spPr/>
      <dgm:t>
        <a:bodyPr/>
        <a:lstStyle/>
        <a:p>
          <a:endParaRPr lang="en-US"/>
        </a:p>
      </dgm:t>
    </dgm:pt>
    <dgm:pt modelId="{957795B8-7DF5-4069-87CA-1A21C8ABD973}" type="sibTrans" cxnId="{8294CAB5-14A8-4EEA-BA80-0C9A05BD4446}">
      <dgm:prSet/>
      <dgm:spPr/>
      <dgm:t>
        <a:bodyPr/>
        <a:lstStyle/>
        <a:p>
          <a:endParaRPr lang="en-US"/>
        </a:p>
      </dgm:t>
    </dgm:pt>
    <dgm:pt modelId="{0792C469-F55E-4466-B910-EBB959280C8C}">
      <dgm:prSet/>
      <dgm:spPr/>
      <dgm:t>
        <a:bodyPr/>
        <a:lstStyle/>
        <a:p>
          <a:pPr>
            <a:lnSpc>
              <a:spcPct val="100000"/>
            </a:lnSpc>
            <a:defRPr cap="all"/>
          </a:pPr>
          <a:r>
            <a:rPr lang="en-US"/>
            <a:t>Dress for Success</a:t>
          </a:r>
        </a:p>
      </dgm:t>
    </dgm:pt>
    <dgm:pt modelId="{1FB305DC-144D-46EF-95B8-A8671564FF1D}" type="parTrans" cxnId="{E26264ED-6ADE-4F1D-8544-DC9E589CDA90}">
      <dgm:prSet/>
      <dgm:spPr/>
      <dgm:t>
        <a:bodyPr/>
        <a:lstStyle/>
        <a:p>
          <a:endParaRPr lang="en-US"/>
        </a:p>
      </dgm:t>
    </dgm:pt>
    <dgm:pt modelId="{ABA45BEF-1990-4A07-B881-F57E1171A540}" type="sibTrans" cxnId="{E26264ED-6ADE-4F1D-8544-DC9E589CDA90}">
      <dgm:prSet/>
      <dgm:spPr/>
      <dgm:t>
        <a:bodyPr/>
        <a:lstStyle/>
        <a:p>
          <a:endParaRPr lang="en-US"/>
        </a:p>
      </dgm:t>
    </dgm:pt>
    <dgm:pt modelId="{EF4EB582-E0C3-4708-BC5B-FFA2C2755EC4}">
      <dgm:prSet/>
      <dgm:spPr/>
      <dgm:t>
        <a:bodyPr/>
        <a:lstStyle/>
        <a:p>
          <a:pPr>
            <a:lnSpc>
              <a:spcPct val="100000"/>
            </a:lnSpc>
            <a:defRPr cap="all"/>
          </a:pPr>
          <a:r>
            <a:rPr lang="en-US"/>
            <a:t>Nonverbal Communication</a:t>
          </a:r>
        </a:p>
      </dgm:t>
    </dgm:pt>
    <dgm:pt modelId="{C6E15019-5DDF-4519-9302-B3580AF37703}" type="parTrans" cxnId="{41DAE0FD-21C9-453A-BF00-D296BDBA252A}">
      <dgm:prSet/>
      <dgm:spPr/>
      <dgm:t>
        <a:bodyPr/>
        <a:lstStyle/>
        <a:p>
          <a:endParaRPr lang="en-US"/>
        </a:p>
      </dgm:t>
    </dgm:pt>
    <dgm:pt modelId="{82B51668-F358-4447-B7C6-494BD983CEDD}" type="sibTrans" cxnId="{41DAE0FD-21C9-453A-BF00-D296BDBA252A}">
      <dgm:prSet/>
      <dgm:spPr/>
      <dgm:t>
        <a:bodyPr/>
        <a:lstStyle/>
        <a:p>
          <a:endParaRPr lang="en-US"/>
        </a:p>
      </dgm:t>
    </dgm:pt>
    <dgm:pt modelId="{42088A51-55A3-4B17-803D-21D2F83C702B}">
      <dgm:prSet/>
      <dgm:spPr/>
      <dgm:t>
        <a:bodyPr/>
        <a:lstStyle/>
        <a:p>
          <a:pPr>
            <a:lnSpc>
              <a:spcPct val="100000"/>
            </a:lnSpc>
            <a:defRPr cap="all"/>
          </a:pPr>
          <a:r>
            <a:rPr lang="en-US"/>
            <a:t>Before and During the Interview</a:t>
          </a:r>
        </a:p>
      </dgm:t>
    </dgm:pt>
    <dgm:pt modelId="{840E82C0-11E8-4DE2-8BB7-187CD00B6487}" type="parTrans" cxnId="{EA3C9D51-C066-4D49-A03F-BCAEB71A2F75}">
      <dgm:prSet/>
      <dgm:spPr/>
      <dgm:t>
        <a:bodyPr/>
        <a:lstStyle/>
        <a:p>
          <a:endParaRPr lang="en-US"/>
        </a:p>
      </dgm:t>
    </dgm:pt>
    <dgm:pt modelId="{29AA3FC2-3B36-417F-93A6-70B0FD207EAB}" type="sibTrans" cxnId="{EA3C9D51-C066-4D49-A03F-BCAEB71A2F75}">
      <dgm:prSet/>
      <dgm:spPr/>
      <dgm:t>
        <a:bodyPr/>
        <a:lstStyle/>
        <a:p>
          <a:endParaRPr lang="en-US"/>
        </a:p>
      </dgm:t>
    </dgm:pt>
    <dgm:pt modelId="{9FF58147-6285-44DE-A9FB-58BD12775385}">
      <dgm:prSet/>
      <dgm:spPr/>
      <dgm:t>
        <a:bodyPr/>
        <a:lstStyle/>
        <a:p>
          <a:pPr>
            <a:lnSpc>
              <a:spcPct val="100000"/>
            </a:lnSpc>
            <a:defRPr cap="all"/>
          </a:pPr>
          <a:r>
            <a:rPr lang="en-US" dirty="0"/>
            <a:t>Error-Free Resume and Cover Letter</a:t>
          </a:r>
        </a:p>
      </dgm:t>
    </dgm:pt>
    <dgm:pt modelId="{C63A3E21-1AE9-4248-81B4-E7613FEE2B79}" type="parTrans" cxnId="{26EAC9DB-0C00-49C6-92E3-60ADBA3B46B7}">
      <dgm:prSet/>
      <dgm:spPr/>
      <dgm:t>
        <a:bodyPr/>
        <a:lstStyle/>
        <a:p>
          <a:endParaRPr lang="en-US"/>
        </a:p>
      </dgm:t>
    </dgm:pt>
    <dgm:pt modelId="{DC4273FA-FE70-4778-B219-61512DDCFE46}" type="sibTrans" cxnId="{26EAC9DB-0C00-49C6-92E3-60ADBA3B46B7}">
      <dgm:prSet/>
      <dgm:spPr/>
      <dgm:t>
        <a:bodyPr/>
        <a:lstStyle/>
        <a:p>
          <a:endParaRPr lang="en-US"/>
        </a:p>
      </dgm:t>
    </dgm:pt>
    <dgm:pt modelId="{527FFCE5-569A-4739-B72B-70274B25BFA8}">
      <dgm:prSet/>
      <dgm:spPr/>
      <dgm:t>
        <a:bodyPr/>
        <a:lstStyle/>
        <a:p>
          <a:pPr>
            <a:lnSpc>
              <a:spcPct val="100000"/>
            </a:lnSpc>
            <a:defRPr cap="all"/>
          </a:pPr>
          <a:r>
            <a:rPr lang="en-US" dirty="0"/>
            <a:t>Be sure to get the basics right</a:t>
          </a:r>
        </a:p>
      </dgm:t>
    </dgm:pt>
    <dgm:pt modelId="{24EDDBF5-900E-442E-B5E5-2448064C5C54}" type="parTrans" cxnId="{6FFD57DB-2847-46C0-86C3-B15CDC3A8EBE}">
      <dgm:prSet/>
      <dgm:spPr/>
      <dgm:t>
        <a:bodyPr/>
        <a:lstStyle/>
        <a:p>
          <a:endParaRPr lang="en-US"/>
        </a:p>
      </dgm:t>
    </dgm:pt>
    <dgm:pt modelId="{78E455DF-DC9E-4B8C-8BC6-AE8680EF6CF9}" type="sibTrans" cxnId="{6FFD57DB-2847-46C0-86C3-B15CDC3A8EBE}">
      <dgm:prSet/>
      <dgm:spPr/>
      <dgm:t>
        <a:bodyPr/>
        <a:lstStyle/>
        <a:p>
          <a:endParaRPr lang="en-US"/>
        </a:p>
      </dgm:t>
    </dgm:pt>
    <dgm:pt modelId="{CB1DF06D-2750-45C6-8D45-56DCE5A64027}">
      <dgm:prSet/>
      <dgm:spPr/>
      <dgm:t>
        <a:bodyPr/>
        <a:lstStyle/>
        <a:p>
          <a:pPr>
            <a:lnSpc>
              <a:spcPct val="100000"/>
            </a:lnSpc>
            <a:defRPr cap="all"/>
          </a:pPr>
          <a:r>
            <a:rPr lang="en-US"/>
            <a:t>After the interview</a:t>
          </a:r>
        </a:p>
        <a:p>
          <a:endParaRPr lang="en-US"/>
        </a:p>
      </dgm:t>
    </dgm:pt>
    <dgm:pt modelId="{0DDD2C55-FBE4-403E-BEF7-9EFB2F53E4F3}" type="parTrans" cxnId="{81970C9E-B398-499E-834F-ECF204BACBE6}">
      <dgm:prSet/>
      <dgm:spPr/>
      <dgm:t>
        <a:bodyPr/>
        <a:lstStyle/>
        <a:p>
          <a:endParaRPr lang="en-US"/>
        </a:p>
      </dgm:t>
    </dgm:pt>
    <dgm:pt modelId="{192D1B98-A7F4-4987-BAEB-F0F47E3B906F}" type="sibTrans" cxnId="{81970C9E-B398-499E-834F-ECF204BACBE6}">
      <dgm:prSet/>
      <dgm:spPr/>
      <dgm:t>
        <a:bodyPr/>
        <a:lstStyle/>
        <a:p>
          <a:endParaRPr lang="en-US"/>
        </a:p>
      </dgm:t>
    </dgm:pt>
    <dgm:pt modelId="{ED7F8933-D830-4611-9D8D-04CFDED59590}" type="pres">
      <dgm:prSet presAssocID="{C0293C45-CE8B-44EC-B291-2D74CB247412}" presName="root" presStyleCnt="0">
        <dgm:presLayoutVars>
          <dgm:dir/>
          <dgm:resizeHandles val="exact"/>
        </dgm:presLayoutVars>
      </dgm:prSet>
      <dgm:spPr/>
    </dgm:pt>
    <dgm:pt modelId="{A16A43BB-0114-40D4-B6CB-6AB619713FE1}" type="pres">
      <dgm:prSet presAssocID="{28C3859F-F9A5-47C3-B469-523F372AA8E1}" presName="compNode" presStyleCnt="0"/>
      <dgm:spPr/>
    </dgm:pt>
    <dgm:pt modelId="{A8B1506C-5176-4AA1-87BF-E126F1F56476}" type="pres">
      <dgm:prSet presAssocID="{28C3859F-F9A5-47C3-B469-523F372AA8E1}" presName="iconBgRect" presStyleLbl="bgShp" presStyleIdx="0" presStyleCnt="7"/>
      <dgm:spPr>
        <a:prstGeom prst="round2DiagRect">
          <a:avLst>
            <a:gd name="adj1" fmla="val 29727"/>
            <a:gd name="adj2" fmla="val 0"/>
          </a:avLst>
        </a:prstGeom>
      </dgm:spPr>
    </dgm:pt>
    <dgm:pt modelId="{F00F682F-2558-4B46-853A-92CA90E3F9EF}" type="pres">
      <dgm:prSet presAssocID="{28C3859F-F9A5-47C3-B469-523F372AA8E1}"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ffice Worker"/>
        </a:ext>
      </dgm:extLst>
    </dgm:pt>
    <dgm:pt modelId="{03A930CE-B36F-4CA7-AEDA-2B6A90A0FC1C}" type="pres">
      <dgm:prSet presAssocID="{28C3859F-F9A5-47C3-B469-523F372AA8E1}" presName="spaceRect" presStyleCnt="0"/>
      <dgm:spPr/>
    </dgm:pt>
    <dgm:pt modelId="{C259F170-2724-40AE-AE1C-069CBA1B85C5}" type="pres">
      <dgm:prSet presAssocID="{28C3859F-F9A5-47C3-B469-523F372AA8E1}" presName="textRect" presStyleLbl="revTx" presStyleIdx="0" presStyleCnt="7">
        <dgm:presLayoutVars>
          <dgm:chMax val="1"/>
          <dgm:chPref val="1"/>
        </dgm:presLayoutVars>
      </dgm:prSet>
      <dgm:spPr/>
    </dgm:pt>
    <dgm:pt modelId="{6494D834-756A-46E8-B587-BF16336FA723}" type="pres">
      <dgm:prSet presAssocID="{957795B8-7DF5-4069-87CA-1A21C8ABD973}" presName="sibTrans" presStyleCnt="0"/>
      <dgm:spPr/>
    </dgm:pt>
    <dgm:pt modelId="{A54C0180-DB5C-48B1-B899-A80D4E17B2D6}" type="pres">
      <dgm:prSet presAssocID="{0792C469-F55E-4466-B910-EBB959280C8C}" presName="compNode" presStyleCnt="0"/>
      <dgm:spPr/>
    </dgm:pt>
    <dgm:pt modelId="{F8680CE6-3575-4CA0-8487-D77BE9C76625}" type="pres">
      <dgm:prSet presAssocID="{0792C469-F55E-4466-B910-EBB959280C8C}" presName="iconBgRect" presStyleLbl="bgShp" presStyleIdx="1" presStyleCnt="7"/>
      <dgm:spPr>
        <a:prstGeom prst="round2DiagRect">
          <a:avLst>
            <a:gd name="adj1" fmla="val 29727"/>
            <a:gd name="adj2" fmla="val 0"/>
          </a:avLst>
        </a:prstGeom>
      </dgm:spPr>
    </dgm:pt>
    <dgm:pt modelId="{36451A78-35E3-47C7-91BC-D11AE1E08868}" type="pres">
      <dgm:prSet presAssocID="{0792C469-F55E-4466-B910-EBB959280C8C}"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uit"/>
        </a:ext>
      </dgm:extLst>
    </dgm:pt>
    <dgm:pt modelId="{9925177D-8DB9-4103-8F3E-DE452EF0EEB8}" type="pres">
      <dgm:prSet presAssocID="{0792C469-F55E-4466-B910-EBB959280C8C}" presName="spaceRect" presStyleCnt="0"/>
      <dgm:spPr/>
    </dgm:pt>
    <dgm:pt modelId="{8CA59460-6AD4-4486-A2F1-9FC740AD65C1}" type="pres">
      <dgm:prSet presAssocID="{0792C469-F55E-4466-B910-EBB959280C8C}" presName="textRect" presStyleLbl="revTx" presStyleIdx="1" presStyleCnt="7">
        <dgm:presLayoutVars>
          <dgm:chMax val="1"/>
          <dgm:chPref val="1"/>
        </dgm:presLayoutVars>
      </dgm:prSet>
      <dgm:spPr/>
    </dgm:pt>
    <dgm:pt modelId="{DF013133-0C49-47C1-8230-708723DFA03A}" type="pres">
      <dgm:prSet presAssocID="{ABA45BEF-1990-4A07-B881-F57E1171A540}" presName="sibTrans" presStyleCnt="0"/>
      <dgm:spPr/>
    </dgm:pt>
    <dgm:pt modelId="{73F1E10A-FF85-4D4F-8C7A-9B0BD8199EE1}" type="pres">
      <dgm:prSet presAssocID="{EF4EB582-E0C3-4708-BC5B-FFA2C2755EC4}" presName="compNode" presStyleCnt="0"/>
      <dgm:spPr/>
    </dgm:pt>
    <dgm:pt modelId="{0C17A059-2C45-4065-A78D-E8340A086D05}" type="pres">
      <dgm:prSet presAssocID="{EF4EB582-E0C3-4708-BC5B-FFA2C2755EC4}" presName="iconBgRect" presStyleLbl="bgShp" presStyleIdx="2" presStyleCnt="7"/>
      <dgm:spPr>
        <a:prstGeom prst="round2DiagRect">
          <a:avLst>
            <a:gd name="adj1" fmla="val 29727"/>
            <a:gd name="adj2" fmla="val 0"/>
          </a:avLst>
        </a:prstGeom>
      </dgm:spPr>
    </dgm:pt>
    <dgm:pt modelId="{5035F18A-4856-4FD9-806E-8B3770B00853}" type="pres">
      <dgm:prSet presAssocID="{EF4EB582-E0C3-4708-BC5B-FFA2C2755EC4}"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at"/>
        </a:ext>
      </dgm:extLst>
    </dgm:pt>
    <dgm:pt modelId="{8265C48B-8CC5-4107-A816-107640947F67}" type="pres">
      <dgm:prSet presAssocID="{EF4EB582-E0C3-4708-BC5B-FFA2C2755EC4}" presName="spaceRect" presStyleCnt="0"/>
      <dgm:spPr/>
    </dgm:pt>
    <dgm:pt modelId="{158D1C28-25F7-4B8C-8CA5-6F05BBB7DA14}" type="pres">
      <dgm:prSet presAssocID="{EF4EB582-E0C3-4708-BC5B-FFA2C2755EC4}" presName="textRect" presStyleLbl="revTx" presStyleIdx="2" presStyleCnt="7">
        <dgm:presLayoutVars>
          <dgm:chMax val="1"/>
          <dgm:chPref val="1"/>
        </dgm:presLayoutVars>
      </dgm:prSet>
      <dgm:spPr/>
    </dgm:pt>
    <dgm:pt modelId="{F5E5AEA2-97B8-454A-9D3A-F8F93906D69F}" type="pres">
      <dgm:prSet presAssocID="{82B51668-F358-4447-B7C6-494BD983CEDD}" presName="sibTrans" presStyleCnt="0"/>
      <dgm:spPr/>
    </dgm:pt>
    <dgm:pt modelId="{971B41D4-6D8F-4FFB-9102-45A046D4AB88}" type="pres">
      <dgm:prSet presAssocID="{9FF58147-6285-44DE-A9FB-58BD12775385}" presName="compNode" presStyleCnt="0"/>
      <dgm:spPr/>
    </dgm:pt>
    <dgm:pt modelId="{3CE1B1E1-ADD5-404C-B006-45BEBDAC50C4}" type="pres">
      <dgm:prSet presAssocID="{9FF58147-6285-44DE-A9FB-58BD12775385}" presName="iconBgRect" presStyleLbl="bgShp" presStyleIdx="3" presStyleCnt="7"/>
      <dgm:spPr>
        <a:prstGeom prst="round2DiagRect">
          <a:avLst>
            <a:gd name="adj1" fmla="val 29727"/>
            <a:gd name="adj2" fmla="val 0"/>
          </a:avLst>
        </a:prstGeom>
      </dgm:spPr>
    </dgm:pt>
    <dgm:pt modelId="{C2797FD7-D15A-4D86-8E52-A38F8F1E02AA}" type="pres">
      <dgm:prSet presAssocID="{9FF58147-6285-44DE-A9FB-58BD12775385}"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ard Room"/>
        </a:ext>
      </dgm:extLst>
    </dgm:pt>
    <dgm:pt modelId="{F07A8F48-4259-4364-96C3-B66E71CD088B}" type="pres">
      <dgm:prSet presAssocID="{9FF58147-6285-44DE-A9FB-58BD12775385}" presName="spaceRect" presStyleCnt="0"/>
      <dgm:spPr/>
    </dgm:pt>
    <dgm:pt modelId="{4F7D898A-5EFB-4764-8254-E7B4C6CF53F0}" type="pres">
      <dgm:prSet presAssocID="{9FF58147-6285-44DE-A9FB-58BD12775385}" presName="textRect" presStyleLbl="revTx" presStyleIdx="3" presStyleCnt="7">
        <dgm:presLayoutVars>
          <dgm:chMax val="1"/>
          <dgm:chPref val="1"/>
        </dgm:presLayoutVars>
      </dgm:prSet>
      <dgm:spPr/>
    </dgm:pt>
    <dgm:pt modelId="{C2FCA653-F387-4E58-B53B-311B118F034F}" type="pres">
      <dgm:prSet presAssocID="{DC4273FA-FE70-4778-B219-61512DDCFE46}" presName="sibTrans" presStyleCnt="0"/>
      <dgm:spPr/>
    </dgm:pt>
    <dgm:pt modelId="{A4E50569-1786-4C40-A599-7D66525C3A16}" type="pres">
      <dgm:prSet presAssocID="{527FFCE5-569A-4739-B72B-70274B25BFA8}" presName="compNode" presStyleCnt="0"/>
      <dgm:spPr/>
    </dgm:pt>
    <dgm:pt modelId="{188504AB-6AE0-450A-8376-ED95825EE43D}" type="pres">
      <dgm:prSet presAssocID="{527FFCE5-569A-4739-B72B-70274B25BFA8}" presName="iconBgRect" presStyleLbl="bgShp" presStyleIdx="4" presStyleCnt="7"/>
      <dgm:spPr>
        <a:prstGeom prst="round2DiagRect">
          <a:avLst>
            <a:gd name="adj1" fmla="val 29727"/>
            <a:gd name="adj2" fmla="val 0"/>
          </a:avLst>
        </a:prstGeom>
      </dgm:spPr>
    </dgm:pt>
    <dgm:pt modelId="{F8BB5518-7FD1-45D3-8BAA-7970BB5B4CBE}" type="pres">
      <dgm:prSet presAssocID="{527FFCE5-569A-4739-B72B-70274B25BFA8}"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hecklist"/>
        </a:ext>
      </dgm:extLst>
    </dgm:pt>
    <dgm:pt modelId="{C5B15F11-D44A-4201-BA43-D3F56FD394EF}" type="pres">
      <dgm:prSet presAssocID="{527FFCE5-569A-4739-B72B-70274B25BFA8}" presName="spaceRect" presStyleCnt="0"/>
      <dgm:spPr/>
    </dgm:pt>
    <dgm:pt modelId="{4182947D-9D55-48B4-9815-BAF5799F666C}" type="pres">
      <dgm:prSet presAssocID="{527FFCE5-569A-4739-B72B-70274B25BFA8}" presName="textRect" presStyleLbl="revTx" presStyleIdx="4" presStyleCnt="7">
        <dgm:presLayoutVars>
          <dgm:chMax val="1"/>
          <dgm:chPref val="1"/>
        </dgm:presLayoutVars>
      </dgm:prSet>
      <dgm:spPr/>
    </dgm:pt>
    <dgm:pt modelId="{1440C477-F601-4A0C-A3A1-3EF27852DBAC}" type="pres">
      <dgm:prSet presAssocID="{78E455DF-DC9E-4B8C-8BC6-AE8680EF6CF9}" presName="sibTrans" presStyleCnt="0"/>
      <dgm:spPr/>
    </dgm:pt>
    <dgm:pt modelId="{C185E190-4925-4E2D-AC44-8381D1F95A70}" type="pres">
      <dgm:prSet presAssocID="{42088A51-55A3-4B17-803D-21D2F83C702B}" presName="compNode" presStyleCnt="0"/>
      <dgm:spPr/>
    </dgm:pt>
    <dgm:pt modelId="{45C6CA9D-E867-4E73-AD8E-4EAA92434941}" type="pres">
      <dgm:prSet presAssocID="{42088A51-55A3-4B17-803D-21D2F83C702B}" presName="iconBgRect" presStyleLbl="bgShp" presStyleIdx="5" presStyleCnt="7"/>
      <dgm:spPr>
        <a:prstGeom prst="round2DiagRect">
          <a:avLst>
            <a:gd name="adj1" fmla="val 29727"/>
            <a:gd name="adj2" fmla="val 0"/>
          </a:avLst>
        </a:prstGeom>
      </dgm:spPr>
    </dgm:pt>
    <dgm:pt modelId="{333E1102-C2C1-4411-97B3-C4E070740031}" type="pres">
      <dgm:prSet presAssocID="{42088A51-55A3-4B17-803D-21D2F83C702B}"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Meeting"/>
        </a:ext>
      </dgm:extLst>
    </dgm:pt>
    <dgm:pt modelId="{3C1EC4DE-8222-4563-9926-0249B5752C36}" type="pres">
      <dgm:prSet presAssocID="{42088A51-55A3-4B17-803D-21D2F83C702B}" presName="spaceRect" presStyleCnt="0"/>
      <dgm:spPr/>
    </dgm:pt>
    <dgm:pt modelId="{484EC049-DA7A-4AEF-B457-AFCDBA2B53E6}" type="pres">
      <dgm:prSet presAssocID="{42088A51-55A3-4B17-803D-21D2F83C702B}" presName="textRect" presStyleLbl="revTx" presStyleIdx="5" presStyleCnt="7">
        <dgm:presLayoutVars>
          <dgm:chMax val="1"/>
          <dgm:chPref val="1"/>
        </dgm:presLayoutVars>
      </dgm:prSet>
      <dgm:spPr/>
    </dgm:pt>
    <dgm:pt modelId="{80FEA4AA-A9D5-40E0-BF52-31F9C229B3D6}" type="pres">
      <dgm:prSet presAssocID="{29AA3FC2-3B36-417F-93A6-70B0FD207EAB}" presName="sibTrans" presStyleCnt="0"/>
      <dgm:spPr/>
    </dgm:pt>
    <dgm:pt modelId="{BEBFD761-120A-4DBA-93BE-36ADA4BE6B71}" type="pres">
      <dgm:prSet presAssocID="{CB1DF06D-2750-45C6-8D45-56DCE5A64027}" presName="compNode" presStyleCnt="0"/>
      <dgm:spPr/>
    </dgm:pt>
    <dgm:pt modelId="{546745D3-9AB7-435C-A6A2-3F00CD9E6EBC}" type="pres">
      <dgm:prSet presAssocID="{CB1DF06D-2750-45C6-8D45-56DCE5A64027}" presName="iconBgRect" presStyleLbl="bgShp" presStyleIdx="6" presStyleCnt="7"/>
      <dgm:spPr>
        <a:prstGeom prst="round2DiagRect">
          <a:avLst>
            <a:gd name="adj1" fmla="val 29727"/>
            <a:gd name="adj2" fmla="val 0"/>
          </a:avLst>
        </a:prstGeom>
      </dgm:spPr>
    </dgm:pt>
    <dgm:pt modelId="{BA3FA388-6AA1-4662-BE01-16D795DA87C7}" type="pres">
      <dgm:prSet presAssocID="{CB1DF06D-2750-45C6-8D45-56DCE5A64027}"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Envelope"/>
        </a:ext>
      </dgm:extLst>
    </dgm:pt>
    <dgm:pt modelId="{00DB89D6-3793-4A6F-A61C-7754FBFBF3E4}" type="pres">
      <dgm:prSet presAssocID="{CB1DF06D-2750-45C6-8D45-56DCE5A64027}" presName="spaceRect" presStyleCnt="0"/>
      <dgm:spPr/>
    </dgm:pt>
    <dgm:pt modelId="{30211680-0874-423D-AE47-6E9652B8FF82}" type="pres">
      <dgm:prSet presAssocID="{CB1DF06D-2750-45C6-8D45-56DCE5A64027}" presName="textRect" presStyleLbl="revTx" presStyleIdx="6" presStyleCnt="7">
        <dgm:presLayoutVars>
          <dgm:chMax val="1"/>
          <dgm:chPref val="1"/>
        </dgm:presLayoutVars>
      </dgm:prSet>
      <dgm:spPr/>
    </dgm:pt>
  </dgm:ptLst>
  <dgm:cxnLst>
    <dgm:cxn modelId="{B9DE3E12-5DB2-40A0-A187-F6557757011A}" type="presOf" srcId="{EF4EB582-E0C3-4708-BC5B-FFA2C2755EC4}" destId="{158D1C28-25F7-4B8C-8CA5-6F05BBB7DA14}" srcOrd="0" destOrd="0" presId="urn:microsoft.com/office/officeart/2018/5/layout/IconLeafLabelList"/>
    <dgm:cxn modelId="{E791022D-4CE4-42CC-98CC-FDCBEC02D17E}" type="presOf" srcId="{28C3859F-F9A5-47C3-B469-523F372AA8E1}" destId="{C259F170-2724-40AE-AE1C-069CBA1B85C5}" srcOrd="0" destOrd="0" presId="urn:microsoft.com/office/officeart/2018/5/layout/IconLeafLabelList"/>
    <dgm:cxn modelId="{45F71B39-0523-4A57-8CFC-1F46BB7E6549}" type="presOf" srcId="{42088A51-55A3-4B17-803D-21D2F83C702B}" destId="{484EC049-DA7A-4AEF-B457-AFCDBA2B53E6}" srcOrd="0" destOrd="0" presId="urn:microsoft.com/office/officeart/2018/5/layout/IconLeafLabelList"/>
    <dgm:cxn modelId="{EA3C9D51-C066-4D49-A03F-BCAEB71A2F75}" srcId="{C0293C45-CE8B-44EC-B291-2D74CB247412}" destId="{42088A51-55A3-4B17-803D-21D2F83C702B}" srcOrd="5" destOrd="0" parTransId="{840E82C0-11E8-4DE2-8BB7-187CD00B6487}" sibTransId="{29AA3FC2-3B36-417F-93A6-70B0FD207EAB}"/>
    <dgm:cxn modelId="{75DDB186-6744-4E07-9238-6736472EF22A}" type="presOf" srcId="{C0293C45-CE8B-44EC-B291-2D74CB247412}" destId="{ED7F8933-D830-4611-9D8D-04CFDED59590}" srcOrd="0" destOrd="0" presId="urn:microsoft.com/office/officeart/2018/5/layout/IconLeafLabelList"/>
    <dgm:cxn modelId="{81970C9E-B398-499E-834F-ECF204BACBE6}" srcId="{C0293C45-CE8B-44EC-B291-2D74CB247412}" destId="{CB1DF06D-2750-45C6-8D45-56DCE5A64027}" srcOrd="6" destOrd="0" parTransId="{0DDD2C55-FBE4-403E-BEF7-9EFB2F53E4F3}" sibTransId="{192D1B98-A7F4-4987-BAEB-F0F47E3B906F}"/>
    <dgm:cxn modelId="{8294CAB5-14A8-4EEA-BA80-0C9A05BD4446}" srcId="{C0293C45-CE8B-44EC-B291-2D74CB247412}" destId="{28C3859F-F9A5-47C3-B469-523F372AA8E1}" srcOrd="0" destOrd="0" parTransId="{0F6A9BDB-EE67-4541-8697-1723EE8134D8}" sibTransId="{957795B8-7DF5-4069-87CA-1A21C8ABD973}"/>
    <dgm:cxn modelId="{88A155BA-4F72-4069-BC62-028861BF124B}" type="presOf" srcId="{0792C469-F55E-4466-B910-EBB959280C8C}" destId="{8CA59460-6AD4-4486-A2F1-9FC740AD65C1}" srcOrd="0" destOrd="0" presId="urn:microsoft.com/office/officeart/2018/5/layout/IconLeafLabelList"/>
    <dgm:cxn modelId="{780543BE-3DA1-4A71-8795-B1F90B617F36}" type="presOf" srcId="{527FFCE5-569A-4739-B72B-70274B25BFA8}" destId="{4182947D-9D55-48B4-9815-BAF5799F666C}" srcOrd="0" destOrd="0" presId="urn:microsoft.com/office/officeart/2018/5/layout/IconLeafLabelList"/>
    <dgm:cxn modelId="{2EF850D9-6B4A-46F2-AC3E-43B8E2459129}" type="presOf" srcId="{9FF58147-6285-44DE-A9FB-58BD12775385}" destId="{4F7D898A-5EFB-4764-8254-E7B4C6CF53F0}" srcOrd="0" destOrd="0" presId="urn:microsoft.com/office/officeart/2018/5/layout/IconLeafLabelList"/>
    <dgm:cxn modelId="{6FFD57DB-2847-46C0-86C3-B15CDC3A8EBE}" srcId="{C0293C45-CE8B-44EC-B291-2D74CB247412}" destId="{527FFCE5-569A-4739-B72B-70274B25BFA8}" srcOrd="4" destOrd="0" parTransId="{24EDDBF5-900E-442E-B5E5-2448064C5C54}" sibTransId="{78E455DF-DC9E-4B8C-8BC6-AE8680EF6CF9}"/>
    <dgm:cxn modelId="{26EAC9DB-0C00-49C6-92E3-60ADBA3B46B7}" srcId="{C0293C45-CE8B-44EC-B291-2D74CB247412}" destId="{9FF58147-6285-44DE-A9FB-58BD12775385}" srcOrd="3" destOrd="0" parTransId="{C63A3E21-1AE9-4248-81B4-E7613FEE2B79}" sibTransId="{DC4273FA-FE70-4778-B219-61512DDCFE46}"/>
    <dgm:cxn modelId="{A132AAE0-08B4-4E74-806D-645C6AB9F1B4}" type="presOf" srcId="{CB1DF06D-2750-45C6-8D45-56DCE5A64027}" destId="{30211680-0874-423D-AE47-6E9652B8FF82}" srcOrd="0" destOrd="0" presId="urn:microsoft.com/office/officeart/2018/5/layout/IconLeafLabelList"/>
    <dgm:cxn modelId="{E26264ED-6ADE-4F1D-8544-DC9E589CDA90}" srcId="{C0293C45-CE8B-44EC-B291-2D74CB247412}" destId="{0792C469-F55E-4466-B910-EBB959280C8C}" srcOrd="1" destOrd="0" parTransId="{1FB305DC-144D-46EF-95B8-A8671564FF1D}" sibTransId="{ABA45BEF-1990-4A07-B881-F57E1171A540}"/>
    <dgm:cxn modelId="{41DAE0FD-21C9-453A-BF00-D296BDBA252A}" srcId="{C0293C45-CE8B-44EC-B291-2D74CB247412}" destId="{EF4EB582-E0C3-4708-BC5B-FFA2C2755EC4}" srcOrd="2" destOrd="0" parTransId="{C6E15019-5DDF-4519-9302-B3580AF37703}" sibTransId="{82B51668-F358-4447-B7C6-494BD983CEDD}"/>
    <dgm:cxn modelId="{35A3A15C-11C6-4E60-BFAD-9D17E91A5577}" type="presParOf" srcId="{ED7F8933-D830-4611-9D8D-04CFDED59590}" destId="{A16A43BB-0114-40D4-B6CB-6AB619713FE1}" srcOrd="0" destOrd="0" presId="urn:microsoft.com/office/officeart/2018/5/layout/IconLeafLabelList"/>
    <dgm:cxn modelId="{52E8E678-78EF-4709-95A6-89D7301985D1}" type="presParOf" srcId="{A16A43BB-0114-40D4-B6CB-6AB619713FE1}" destId="{A8B1506C-5176-4AA1-87BF-E126F1F56476}" srcOrd="0" destOrd="0" presId="urn:microsoft.com/office/officeart/2018/5/layout/IconLeafLabelList"/>
    <dgm:cxn modelId="{B5F52B2D-0232-47B0-8E7C-D45C6D01F7AE}" type="presParOf" srcId="{A16A43BB-0114-40D4-B6CB-6AB619713FE1}" destId="{F00F682F-2558-4B46-853A-92CA90E3F9EF}" srcOrd="1" destOrd="0" presId="urn:microsoft.com/office/officeart/2018/5/layout/IconLeafLabelList"/>
    <dgm:cxn modelId="{39D041DE-77B6-4E22-88EB-100474F0678D}" type="presParOf" srcId="{A16A43BB-0114-40D4-B6CB-6AB619713FE1}" destId="{03A930CE-B36F-4CA7-AEDA-2B6A90A0FC1C}" srcOrd="2" destOrd="0" presId="urn:microsoft.com/office/officeart/2018/5/layout/IconLeafLabelList"/>
    <dgm:cxn modelId="{C8A349DD-3386-4148-8E4D-A519D17F29D9}" type="presParOf" srcId="{A16A43BB-0114-40D4-B6CB-6AB619713FE1}" destId="{C259F170-2724-40AE-AE1C-069CBA1B85C5}" srcOrd="3" destOrd="0" presId="urn:microsoft.com/office/officeart/2018/5/layout/IconLeafLabelList"/>
    <dgm:cxn modelId="{DCB252DE-BABE-4469-B2C9-8D6034D8058A}" type="presParOf" srcId="{ED7F8933-D830-4611-9D8D-04CFDED59590}" destId="{6494D834-756A-46E8-B587-BF16336FA723}" srcOrd="1" destOrd="0" presId="urn:microsoft.com/office/officeart/2018/5/layout/IconLeafLabelList"/>
    <dgm:cxn modelId="{0D2F7D36-3F74-4A20-98FB-378ABAD3C9E6}" type="presParOf" srcId="{ED7F8933-D830-4611-9D8D-04CFDED59590}" destId="{A54C0180-DB5C-48B1-B899-A80D4E17B2D6}" srcOrd="2" destOrd="0" presId="urn:microsoft.com/office/officeart/2018/5/layout/IconLeafLabelList"/>
    <dgm:cxn modelId="{951FA6BC-5B53-4999-A487-52BDAC8FBC24}" type="presParOf" srcId="{A54C0180-DB5C-48B1-B899-A80D4E17B2D6}" destId="{F8680CE6-3575-4CA0-8487-D77BE9C76625}" srcOrd="0" destOrd="0" presId="urn:microsoft.com/office/officeart/2018/5/layout/IconLeafLabelList"/>
    <dgm:cxn modelId="{69BE1477-6976-4B7A-8500-F9208EB5DEA8}" type="presParOf" srcId="{A54C0180-DB5C-48B1-B899-A80D4E17B2D6}" destId="{36451A78-35E3-47C7-91BC-D11AE1E08868}" srcOrd="1" destOrd="0" presId="urn:microsoft.com/office/officeart/2018/5/layout/IconLeafLabelList"/>
    <dgm:cxn modelId="{60C1E120-F2E6-4A89-87C6-126B22F2C2FC}" type="presParOf" srcId="{A54C0180-DB5C-48B1-B899-A80D4E17B2D6}" destId="{9925177D-8DB9-4103-8F3E-DE452EF0EEB8}" srcOrd="2" destOrd="0" presId="urn:microsoft.com/office/officeart/2018/5/layout/IconLeafLabelList"/>
    <dgm:cxn modelId="{224BB248-BA61-4138-9F4D-CC1D10427706}" type="presParOf" srcId="{A54C0180-DB5C-48B1-B899-A80D4E17B2D6}" destId="{8CA59460-6AD4-4486-A2F1-9FC740AD65C1}" srcOrd="3" destOrd="0" presId="urn:microsoft.com/office/officeart/2018/5/layout/IconLeafLabelList"/>
    <dgm:cxn modelId="{872910B7-F78A-47AB-91E8-FDE00432C02F}" type="presParOf" srcId="{ED7F8933-D830-4611-9D8D-04CFDED59590}" destId="{DF013133-0C49-47C1-8230-708723DFA03A}" srcOrd="3" destOrd="0" presId="urn:microsoft.com/office/officeart/2018/5/layout/IconLeafLabelList"/>
    <dgm:cxn modelId="{9E17B54E-26F8-4FF9-A400-B31B591C8A60}" type="presParOf" srcId="{ED7F8933-D830-4611-9D8D-04CFDED59590}" destId="{73F1E10A-FF85-4D4F-8C7A-9B0BD8199EE1}" srcOrd="4" destOrd="0" presId="urn:microsoft.com/office/officeart/2018/5/layout/IconLeafLabelList"/>
    <dgm:cxn modelId="{BC46F44A-F950-4C75-87D1-7205784E0EE3}" type="presParOf" srcId="{73F1E10A-FF85-4D4F-8C7A-9B0BD8199EE1}" destId="{0C17A059-2C45-4065-A78D-E8340A086D05}" srcOrd="0" destOrd="0" presId="urn:microsoft.com/office/officeart/2018/5/layout/IconLeafLabelList"/>
    <dgm:cxn modelId="{BA691C06-8BCE-42ED-A988-626D22076B24}" type="presParOf" srcId="{73F1E10A-FF85-4D4F-8C7A-9B0BD8199EE1}" destId="{5035F18A-4856-4FD9-806E-8B3770B00853}" srcOrd="1" destOrd="0" presId="urn:microsoft.com/office/officeart/2018/5/layout/IconLeafLabelList"/>
    <dgm:cxn modelId="{890A4F7A-B893-495F-9820-921D4D13512C}" type="presParOf" srcId="{73F1E10A-FF85-4D4F-8C7A-9B0BD8199EE1}" destId="{8265C48B-8CC5-4107-A816-107640947F67}" srcOrd="2" destOrd="0" presId="urn:microsoft.com/office/officeart/2018/5/layout/IconLeafLabelList"/>
    <dgm:cxn modelId="{E85FEAFD-4DB3-4B51-ADC9-91A141AE1A3E}" type="presParOf" srcId="{73F1E10A-FF85-4D4F-8C7A-9B0BD8199EE1}" destId="{158D1C28-25F7-4B8C-8CA5-6F05BBB7DA14}" srcOrd="3" destOrd="0" presId="urn:microsoft.com/office/officeart/2018/5/layout/IconLeafLabelList"/>
    <dgm:cxn modelId="{D0B41C79-EB1A-4202-9BFE-1AF049420CFA}" type="presParOf" srcId="{ED7F8933-D830-4611-9D8D-04CFDED59590}" destId="{F5E5AEA2-97B8-454A-9D3A-F8F93906D69F}" srcOrd="5" destOrd="0" presId="urn:microsoft.com/office/officeart/2018/5/layout/IconLeafLabelList"/>
    <dgm:cxn modelId="{FE08F466-9590-49AB-B959-C6587CBED8C1}" type="presParOf" srcId="{ED7F8933-D830-4611-9D8D-04CFDED59590}" destId="{971B41D4-6D8F-4FFB-9102-45A046D4AB88}" srcOrd="6" destOrd="0" presId="urn:microsoft.com/office/officeart/2018/5/layout/IconLeafLabelList"/>
    <dgm:cxn modelId="{2906C12A-DB7A-4836-8421-7A07AF74D707}" type="presParOf" srcId="{971B41D4-6D8F-4FFB-9102-45A046D4AB88}" destId="{3CE1B1E1-ADD5-404C-B006-45BEBDAC50C4}" srcOrd="0" destOrd="0" presId="urn:microsoft.com/office/officeart/2018/5/layout/IconLeafLabelList"/>
    <dgm:cxn modelId="{F198607C-26AE-41AC-9122-67BBD6994372}" type="presParOf" srcId="{971B41D4-6D8F-4FFB-9102-45A046D4AB88}" destId="{C2797FD7-D15A-4D86-8E52-A38F8F1E02AA}" srcOrd="1" destOrd="0" presId="urn:microsoft.com/office/officeart/2018/5/layout/IconLeafLabelList"/>
    <dgm:cxn modelId="{EB2FB9DA-5209-4A83-8505-95F33BFAFE7E}" type="presParOf" srcId="{971B41D4-6D8F-4FFB-9102-45A046D4AB88}" destId="{F07A8F48-4259-4364-96C3-B66E71CD088B}" srcOrd="2" destOrd="0" presId="urn:microsoft.com/office/officeart/2018/5/layout/IconLeafLabelList"/>
    <dgm:cxn modelId="{076AF589-B00F-402D-9BD0-1B2835D32F76}" type="presParOf" srcId="{971B41D4-6D8F-4FFB-9102-45A046D4AB88}" destId="{4F7D898A-5EFB-4764-8254-E7B4C6CF53F0}" srcOrd="3" destOrd="0" presId="urn:microsoft.com/office/officeart/2018/5/layout/IconLeafLabelList"/>
    <dgm:cxn modelId="{874DB466-5868-4998-B88A-A987F67DF919}" type="presParOf" srcId="{ED7F8933-D830-4611-9D8D-04CFDED59590}" destId="{C2FCA653-F387-4E58-B53B-311B118F034F}" srcOrd="7" destOrd="0" presId="urn:microsoft.com/office/officeart/2018/5/layout/IconLeafLabelList"/>
    <dgm:cxn modelId="{CE094CBD-D86D-4095-9FB6-13CDFD68A036}" type="presParOf" srcId="{ED7F8933-D830-4611-9D8D-04CFDED59590}" destId="{A4E50569-1786-4C40-A599-7D66525C3A16}" srcOrd="8" destOrd="0" presId="urn:microsoft.com/office/officeart/2018/5/layout/IconLeafLabelList"/>
    <dgm:cxn modelId="{C26BC926-82C9-4C55-AC86-8D10B439FAB5}" type="presParOf" srcId="{A4E50569-1786-4C40-A599-7D66525C3A16}" destId="{188504AB-6AE0-450A-8376-ED95825EE43D}" srcOrd="0" destOrd="0" presId="urn:microsoft.com/office/officeart/2018/5/layout/IconLeafLabelList"/>
    <dgm:cxn modelId="{FDC8D8D4-1DD8-454D-8363-5968BD39F735}" type="presParOf" srcId="{A4E50569-1786-4C40-A599-7D66525C3A16}" destId="{F8BB5518-7FD1-45D3-8BAA-7970BB5B4CBE}" srcOrd="1" destOrd="0" presId="urn:microsoft.com/office/officeart/2018/5/layout/IconLeafLabelList"/>
    <dgm:cxn modelId="{03406E2B-69D4-4C5C-95B8-FA49935F1C5A}" type="presParOf" srcId="{A4E50569-1786-4C40-A599-7D66525C3A16}" destId="{C5B15F11-D44A-4201-BA43-D3F56FD394EF}" srcOrd="2" destOrd="0" presId="urn:microsoft.com/office/officeart/2018/5/layout/IconLeafLabelList"/>
    <dgm:cxn modelId="{1433A986-E022-458D-B75E-30629B21664D}" type="presParOf" srcId="{A4E50569-1786-4C40-A599-7D66525C3A16}" destId="{4182947D-9D55-48B4-9815-BAF5799F666C}" srcOrd="3" destOrd="0" presId="urn:microsoft.com/office/officeart/2018/5/layout/IconLeafLabelList"/>
    <dgm:cxn modelId="{86745C82-6930-4938-A299-978EA33FF034}" type="presParOf" srcId="{ED7F8933-D830-4611-9D8D-04CFDED59590}" destId="{1440C477-F601-4A0C-A3A1-3EF27852DBAC}" srcOrd="9" destOrd="0" presId="urn:microsoft.com/office/officeart/2018/5/layout/IconLeafLabelList"/>
    <dgm:cxn modelId="{27049B57-9818-456F-B46D-79BA222D7C9C}" type="presParOf" srcId="{ED7F8933-D830-4611-9D8D-04CFDED59590}" destId="{C185E190-4925-4E2D-AC44-8381D1F95A70}" srcOrd="10" destOrd="0" presId="urn:microsoft.com/office/officeart/2018/5/layout/IconLeafLabelList"/>
    <dgm:cxn modelId="{5680A25D-A261-4D5E-91DE-B53EC3244E61}" type="presParOf" srcId="{C185E190-4925-4E2D-AC44-8381D1F95A70}" destId="{45C6CA9D-E867-4E73-AD8E-4EAA92434941}" srcOrd="0" destOrd="0" presId="urn:microsoft.com/office/officeart/2018/5/layout/IconLeafLabelList"/>
    <dgm:cxn modelId="{05941588-1203-4FEC-B6C1-969F864BB8CB}" type="presParOf" srcId="{C185E190-4925-4E2D-AC44-8381D1F95A70}" destId="{333E1102-C2C1-4411-97B3-C4E070740031}" srcOrd="1" destOrd="0" presId="urn:microsoft.com/office/officeart/2018/5/layout/IconLeafLabelList"/>
    <dgm:cxn modelId="{373D8DB1-257D-4070-9C08-6732B66CECE5}" type="presParOf" srcId="{C185E190-4925-4E2D-AC44-8381D1F95A70}" destId="{3C1EC4DE-8222-4563-9926-0249B5752C36}" srcOrd="2" destOrd="0" presId="urn:microsoft.com/office/officeart/2018/5/layout/IconLeafLabelList"/>
    <dgm:cxn modelId="{81C8B185-E9D6-4477-BB67-237DD4E1AF44}" type="presParOf" srcId="{C185E190-4925-4E2D-AC44-8381D1F95A70}" destId="{484EC049-DA7A-4AEF-B457-AFCDBA2B53E6}" srcOrd="3" destOrd="0" presId="urn:microsoft.com/office/officeart/2018/5/layout/IconLeafLabelList"/>
    <dgm:cxn modelId="{B33593FA-4F25-43E7-91EE-A080809432A9}" type="presParOf" srcId="{ED7F8933-D830-4611-9D8D-04CFDED59590}" destId="{80FEA4AA-A9D5-40E0-BF52-31F9C229B3D6}" srcOrd="11" destOrd="0" presId="urn:microsoft.com/office/officeart/2018/5/layout/IconLeafLabelList"/>
    <dgm:cxn modelId="{B2CACE8E-2A91-46A9-9F87-8C6BB4DF658F}" type="presParOf" srcId="{ED7F8933-D830-4611-9D8D-04CFDED59590}" destId="{BEBFD761-120A-4DBA-93BE-36ADA4BE6B71}" srcOrd="12" destOrd="0" presId="urn:microsoft.com/office/officeart/2018/5/layout/IconLeafLabelList"/>
    <dgm:cxn modelId="{82504245-9100-43CA-B9EA-8DA8E79A27F6}" type="presParOf" srcId="{BEBFD761-120A-4DBA-93BE-36ADA4BE6B71}" destId="{546745D3-9AB7-435C-A6A2-3F00CD9E6EBC}" srcOrd="0" destOrd="0" presId="urn:microsoft.com/office/officeart/2018/5/layout/IconLeafLabelList"/>
    <dgm:cxn modelId="{596E1058-9D1C-4EDA-AB73-7F16C488B115}" type="presParOf" srcId="{BEBFD761-120A-4DBA-93BE-36ADA4BE6B71}" destId="{BA3FA388-6AA1-4662-BE01-16D795DA87C7}" srcOrd="1" destOrd="0" presId="urn:microsoft.com/office/officeart/2018/5/layout/IconLeafLabelList"/>
    <dgm:cxn modelId="{6AF163B3-7898-44BD-BEEC-4381B538CE42}" type="presParOf" srcId="{BEBFD761-120A-4DBA-93BE-36ADA4BE6B71}" destId="{00DB89D6-3793-4A6F-A61C-7754FBFBF3E4}" srcOrd="2" destOrd="0" presId="urn:microsoft.com/office/officeart/2018/5/layout/IconLeafLabelList"/>
    <dgm:cxn modelId="{0BE7A4A4-B8D3-400C-A3A3-E86D5A915D39}" type="presParOf" srcId="{BEBFD761-120A-4DBA-93BE-36ADA4BE6B71}" destId="{30211680-0874-423D-AE47-6E9652B8FF82}"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E16096-11A4-4B80-ADAA-4FBC7A1AFDE0}" type="doc">
      <dgm:prSet loTypeId="urn:microsoft.com/office/officeart/2018/2/layout/IconVerticalSolidList" loCatId="icon" qsTypeId="urn:microsoft.com/office/officeart/2005/8/quickstyle/simple1" qsCatId="simple" csTypeId="urn:microsoft.com/office/officeart/2018/5/colors/Iconchunking_neutralbg_accent3_2" csCatId="accent3" phldr="1"/>
      <dgm:spPr/>
      <dgm:t>
        <a:bodyPr/>
        <a:lstStyle/>
        <a:p>
          <a:endParaRPr lang="en-US"/>
        </a:p>
      </dgm:t>
    </dgm:pt>
    <dgm:pt modelId="{2A723FF9-1EEF-4994-B32F-C88FA01FC75A}">
      <dgm:prSet/>
      <dgm:spPr/>
      <dgm:t>
        <a:bodyPr/>
        <a:lstStyle/>
        <a:p>
          <a:pPr>
            <a:lnSpc>
              <a:spcPct val="100000"/>
            </a:lnSpc>
          </a:pPr>
          <a:endParaRPr lang="en-US"/>
        </a:p>
      </dgm:t>
    </dgm:pt>
    <dgm:pt modelId="{A3393D6D-D8E9-439A-A1BD-3D141C64C68D}" type="parTrans" cxnId="{A046C4EF-339C-4F2C-B126-C1F23A149E6C}">
      <dgm:prSet/>
      <dgm:spPr/>
      <dgm:t>
        <a:bodyPr/>
        <a:lstStyle/>
        <a:p>
          <a:endParaRPr lang="en-US"/>
        </a:p>
      </dgm:t>
    </dgm:pt>
    <dgm:pt modelId="{8B3D37D9-7A9F-45F9-BF5A-19E4F15E725D}" type="sibTrans" cxnId="{A046C4EF-339C-4F2C-B126-C1F23A149E6C}">
      <dgm:prSet/>
      <dgm:spPr/>
      <dgm:t>
        <a:bodyPr/>
        <a:lstStyle/>
        <a:p>
          <a:endParaRPr lang="en-US"/>
        </a:p>
      </dgm:t>
    </dgm:pt>
    <dgm:pt modelId="{42696C7E-EC45-4869-ADFD-3C09C756559D}">
      <dgm:prSet/>
      <dgm:spPr/>
      <dgm:t>
        <a:bodyPr/>
        <a:lstStyle/>
        <a:p>
          <a:pPr>
            <a:lnSpc>
              <a:spcPct val="100000"/>
            </a:lnSpc>
          </a:pPr>
          <a:r>
            <a:rPr lang="en-US" b="1" dirty="0"/>
            <a:t>Allow the focus to be on your words rather than your outfit (unless you are in the fashion industry!)</a:t>
          </a:r>
        </a:p>
      </dgm:t>
    </dgm:pt>
    <dgm:pt modelId="{BB15FDF2-16F3-47E5-8A27-D141F0ABAA73}" type="parTrans" cxnId="{CF39C763-BF54-4735-8C10-6F84CAE46BA6}">
      <dgm:prSet/>
      <dgm:spPr/>
      <dgm:t>
        <a:bodyPr/>
        <a:lstStyle/>
        <a:p>
          <a:endParaRPr lang="en-US"/>
        </a:p>
      </dgm:t>
    </dgm:pt>
    <dgm:pt modelId="{B3577E07-F535-4EB7-AFBE-FE02659E0550}" type="sibTrans" cxnId="{CF39C763-BF54-4735-8C10-6F84CAE46BA6}">
      <dgm:prSet/>
      <dgm:spPr/>
      <dgm:t>
        <a:bodyPr/>
        <a:lstStyle/>
        <a:p>
          <a:endParaRPr lang="en-US"/>
        </a:p>
      </dgm:t>
    </dgm:pt>
    <dgm:pt modelId="{F3C5B822-FABB-48B7-903E-C67F559AD591}">
      <dgm:prSet/>
      <dgm:spPr/>
      <dgm:t>
        <a:bodyPr/>
        <a:lstStyle/>
        <a:p>
          <a:pPr>
            <a:lnSpc>
              <a:spcPct val="100000"/>
            </a:lnSpc>
          </a:pPr>
          <a:endParaRPr lang="en-US"/>
        </a:p>
      </dgm:t>
    </dgm:pt>
    <dgm:pt modelId="{D801A24C-AB2D-4F5D-8CEC-70DFDE5ED1CE}" type="parTrans" cxnId="{BCE4D75A-F8B9-4AE3-A5B8-D9B6BC37B2B7}">
      <dgm:prSet/>
      <dgm:spPr/>
      <dgm:t>
        <a:bodyPr/>
        <a:lstStyle/>
        <a:p>
          <a:endParaRPr lang="en-US"/>
        </a:p>
      </dgm:t>
    </dgm:pt>
    <dgm:pt modelId="{44F3D16C-2B97-436A-8238-8B3A37F8D7C3}" type="sibTrans" cxnId="{BCE4D75A-F8B9-4AE3-A5B8-D9B6BC37B2B7}">
      <dgm:prSet/>
      <dgm:spPr/>
      <dgm:t>
        <a:bodyPr/>
        <a:lstStyle/>
        <a:p>
          <a:endParaRPr lang="en-US"/>
        </a:p>
      </dgm:t>
    </dgm:pt>
    <dgm:pt modelId="{FAB957B2-6F8F-4642-9CC5-991AA1C13368}">
      <dgm:prSet/>
      <dgm:spPr/>
      <dgm:t>
        <a:bodyPr/>
        <a:lstStyle/>
        <a:p>
          <a:pPr>
            <a:lnSpc>
              <a:spcPct val="100000"/>
            </a:lnSpc>
          </a:pPr>
          <a:r>
            <a:rPr lang="en-US" b="1" dirty="0"/>
            <a:t>Show a level of self care and respect for self</a:t>
          </a:r>
        </a:p>
      </dgm:t>
    </dgm:pt>
    <dgm:pt modelId="{50A538C2-B229-49EC-B431-78A26E39FA8C}" type="parTrans" cxnId="{F55ECFB5-BBF2-4E7A-AD32-6799D25CE988}">
      <dgm:prSet/>
      <dgm:spPr/>
      <dgm:t>
        <a:bodyPr/>
        <a:lstStyle/>
        <a:p>
          <a:endParaRPr lang="en-US"/>
        </a:p>
      </dgm:t>
    </dgm:pt>
    <dgm:pt modelId="{A5EAADDA-5F4B-4C4D-B2A2-E9EF0AFFEA9F}" type="sibTrans" cxnId="{F55ECFB5-BBF2-4E7A-AD32-6799D25CE988}">
      <dgm:prSet/>
      <dgm:spPr/>
      <dgm:t>
        <a:bodyPr/>
        <a:lstStyle/>
        <a:p>
          <a:endParaRPr lang="en-US"/>
        </a:p>
      </dgm:t>
    </dgm:pt>
    <dgm:pt modelId="{D9770D04-5E59-482A-BD73-6A75C03C27CE}">
      <dgm:prSet/>
      <dgm:spPr/>
      <dgm:t>
        <a:bodyPr/>
        <a:lstStyle/>
        <a:p>
          <a:pPr>
            <a:lnSpc>
              <a:spcPct val="100000"/>
            </a:lnSpc>
          </a:pPr>
          <a:endParaRPr lang="en-US"/>
        </a:p>
      </dgm:t>
    </dgm:pt>
    <dgm:pt modelId="{E0756D63-DE54-49A8-A8FD-6D6B2846A387}" type="parTrans" cxnId="{7714342C-5D81-437B-B2C6-CD7346DF850B}">
      <dgm:prSet/>
      <dgm:spPr/>
      <dgm:t>
        <a:bodyPr/>
        <a:lstStyle/>
        <a:p>
          <a:endParaRPr lang="en-US"/>
        </a:p>
      </dgm:t>
    </dgm:pt>
    <dgm:pt modelId="{A7C4AEE8-EC37-4418-A7E6-B694FBE323C6}" type="sibTrans" cxnId="{7714342C-5D81-437B-B2C6-CD7346DF850B}">
      <dgm:prSet/>
      <dgm:spPr/>
      <dgm:t>
        <a:bodyPr/>
        <a:lstStyle/>
        <a:p>
          <a:endParaRPr lang="en-US"/>
        </a:p>
      </dgm:t>
    </dgm:pt>
    <dgm:pt modelId="{1C6BD29D-A9DD-4286-94D9-3644DA65EDBE}">
      <dgm:prSet/>
      <dgm:spPr/>
      <dgm:t>
        <a:bodyPr/>
        <a:lstStyle/>
        <a:p>
          <a:pPr>
            <a:lnSpc>
              <a:spcPct val="100000"/>
            </a:lnSpc>
          </a:pPr>
          <a:r>
            <a:rPr lang="en-US" b="1" dirty="0"/>
            <a:t>Be comfortable – the last thing you need is an extra thing to think about while interviewing! </a:t>
          </a:r>
        </a:p>
      </dgm:t>
    </dgm:pt>
    <dgm:pt modelId="{A045C2F6-88CB-42BC-8289-9D938055610C}" type="parTrans" cxnId="{FF8B4978-15A2-417E-8A14-430FB5EBA1D9}">
      <dgm:prSet/>
      <dgm:spPr/>
      <dgm:t>
        <a:bodyPr/>
        <a:lstStyle/>
        <a:p>
          <a:endParaRPr lang="en-US"/>
        </a:p>
      </dgm:t>
    </dgm:pt>
    <dgm:pt modelId="{080C932A-738A-4D03-AD15-72C4C25CF809}" type="sibTrans" cxnId="{FF8B4978-15A2-417E-8A14-430FB5EBA1D9}">
      <dgm:prSet/>
      <dgm:spPr/>
      <dgm:t>
        <a:bodyPr/>
        <a:lstStyle/>
        <a:p>
          <a:endParaRPr lang="en-US"/>
        </a:p>
      </dgm:t>
    </dgm:pt>
    <dgm:pt modelId="{9D66506E-6822-4318-8176-990318FC1BFE}">
      <dgm:prSet/>
      <dgm:spPr/>
      <dgm:t>
        <a:bodyPr/>
        <a:lstStyle/>
        <a:p>
          <a:pPr>
            <a:lnSpc>
              <a:spcPct val="100000"/>
            </a:lnSpc>
          </a:pPr>
          <a:endParaRPr lang="en-US"/>
        </a:p>
      </dgm:t>
    </dgm:pt>
    <dgm:pt modelId="{37D13642-B382-4C1D-A579-E30503E48EC9}" type="parTrans" cxnId="{E897CB3C-A3E0-46A6-85BC-7AFE24B9B588}">
      <dgm:prSet/>
      <dgm:spPr/>
      <dgm:t>
        <a:bodyPr/>
        <a:lstStyle/>
        <a:p>
          <a:endParaRPr lang="en-US"/>
        </a:p>
      </dgm:t>
    </dgm:pt>
    <dgm:pt modelId="{65ACE55E-EAF4-423B-8F52-DD53A05C2ACB}" type="sibTrans" cxnId="{E897CB3C-A3E0-46A6-85BC-7AFE24B9B588}">
      <dgm:prSet/>
      <dgm:spPr/>
      <dgm:t>
        <a:bodyPr/>
        <a:lstStyle/>
        <a:p>
          <a:endParaRPr lang="en-US"/>
        </a:p>
      </dgm:t>
    </dgm:pt>
    <dgm:pt modelId="{0EEC66C9-B89B-436B-B4CB-527BB38F3191}">
      <dgm:prSet/>
      <dgm:spPr/>
      <dgm:t>
        <a:bodyPr/>
        <a:lstStyle/>
        <a:p>
          <a:pPr>
            <a:lnSpc>
              <a:spcPct val="100000"/>
            </a:lnSpc>
          </a:pPr>
          <a:r>
            <a:rPr lang="en-US" b="1" dirty="0"/>
            <a:t>Fit the industry standard – research what the expectation of the industry is that you are applying to work in. If a uniform is the standard, dress professionally.</a:t>
          </a:r>
        </a:p>
      </dgm:t>
    </dgm:pt>
    <dgm:pt modelId="{03DAF8F5-BAF7-4D6F-88CA-1464929B20B5}" type="parTrans" cxnId="{D60CBCEF-2B6B-4A41-A11B-685FDA8B607F}">
      <dgm:prSet/>
      <dgm:spPr/>
      <dgm:t>
        <a:bodyPr/>
        <a:lstStyle/>
        <a:p>
          <a:endParaRPr lang="en-US"/>
        </a:p>
      </dgm:t>
    </dgm:pt>
    <dgm:pt modelId="{036D7352-2E8D-490D-BCE4-8FED9287DE66}" type="sibTrans" cxnId="{D60CBCEF-2B6B-4A41-A11B-685FDA8B607F}">
      <dgm:prSet/>
      <dgm:spPr/>
      <dgm:t>
        <a:bodyPr/>
        <a:lstStyle/>
        <a:p>
          <a:endParaRPr lang="en-US"/>
        </a:p>
      </dgm:t>
    </dgm:pt>
    <dgm:pt modelId="{3828657A-BB7F-46A7-8EAC-FD4938B797BA}" type="pres">
      <dgm:prSet presAssocID="{A1E16096-11A4-4B80-ADAA-4FBC7A1AFDE0}" presName="root" presStyleCnt="0">
        <dgm:presLayoutVars>
          <dgm:dir/>
          <dgm:resizeHandles val="exact"/>
        </dgm:presLayoutVars>
      </dgm:prSet>
      <dgm:spPr/>
    </dgm:pt>
    <dgm:pt modelId="{E56223C6-45A3-4009-9F8E-50F6249DB687}" type="pres">
      <dgm:prSet presAssocID="{2A723FF9-1EEF-4994-B32F-C88FA01FC75A}" presName="compNode" presStyleCnt="0"/>
      <dgm:spPr/>
    </dgm:pt>
    <dgm:pt modelId="{42EC664C-C3B0-4CD1-AD07-B52742B61A8E}" type="pres">
      <dgm:prSet presAssocID="{2A723FF9-1EEF-4994-B32F-C88FA01FC75A}" presName="bgRect" presStyleLbl="bgShp" presStyleIdx="0" presStyleCnt="4"/>
      <dgm:spPr/>
    </dgm:pt>
    <dgm:pt modelId="{298575E3-D4C7-4236-975E-5BD1BBF0BFFC}" type="pres">
      <dgm:prSet presAssocID="{2A723FF9-1EEF-4994-B32F-C88FA01FC75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ght Bulb and Gear"/>
        </a:ext>
      </dgm:extLst>
    </dgm:pt>
    <dgm:pt modelId="{160965D0-40AE-4B0F-8F58-F20B0BA2E851}" type="pres">
      <dgm:prSet presAssocID="{2A723FF9-1EEF-4994-B32F-C88FA01FC75A}" presName="spaceRect" presStyleCnt="0"/>
      <dgm:spPr/>
    </dgm:pt>
    <dgm:pt modelId="{E90AD3D1-8DB5-48B2-BE8B-CEE5DBDB25A7}" type="pres">
      <dgm:prSet presAssocID="{2A723FF9-1EEF-4994-B32F-C88FA01FC75A}" presName="parTx" presStyleLbl="revTx" presStyleIdx="0" presStyleCnt="8">
        <dgm:presLayoutVars>
          <dgm:chMax val="0"/>
          <dgm:chPref val="0"/>
        </dgm:presLayoutVars>
      </dgm:prSet>
      <dgm:spPr/>
    </dgm:pt>
    <dgm:pt modelId="{2AB4FC46-2893-421D-A0D7-12297B92B7D5}" type="pres">
      <dgm:prSet presAssocID="{2A723FF9-1EEF-4994-B32F-C88FA01FC75A}" presName="desTx" presStyleLbl="revTx" presStyleIdx="1" presStyleCnt="8" custScaleX="215414" custLinFactNeighborX="-78169" custLinFactNeighborY="0">
        <dgm:presLayoutVars/>
      </dgm:prSet>
      <dgm:spPr/>
    </dgm:pt>
    <dgm:pt modelId="{AF9DC563-5F5B-4DF9-9475-75B637204EFE}" type="pres">
      <dgm:prSet presAssocID="{8B3D37D9-7A9F-45F9-BF5A-19E4F15E725D}" presName="sibTrans" presStyleCnt="0"/>
      <dgm:spPr/>
    </dgm:pt>
    <dgm:pt modelId="{1F3F7E10-AFF2-4C4D-915D-0BF3FCB1869E}" type="pres">
      <dgm:prSet presAssocID="{F3C5B822-FABB-48B7-903E-C67F559AD591}" presName="compNode" presStyleCnt="0"/>
      <dgm:spPr/>
    </dgm:pt>
    <dgm:pt modelId="{5860B522-DDA7-4D7D-98F6-944924F6E591}" type="pres">
      <dgm:prSet presAssocID="{F3C5B822-FABB-48B7-903E-C67F559AD591}" presName="bgRect" presStyleLbl="bgShp" presStyleIdx="1" presStyleCnt="4"/>
      <dgm:spPr/>
    </dgm:pt>
    <dgm:pt modelId="{1DED9CEF-1684-4BE8-9FB2-6728F2864477}" type="pres">
      <dgm:prSet presAssocID="{F3C5B822-FABB-48B7-903E-C67F559AD59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rama"/>
        </a:ext>
      </dgm:extLst>
    </dgm:pt>
    <dgm:pt modelId="{6A730A30-41D1-4B4E-B4A5-372439C3A666}" type="pres">
      <dgm:prSet presAssocID="{F3C5B822-FABB-48B7-903E-C67F559AD591}" presName="spaceRect" presStyleCnt="0"/>
      <dgm:spPr/>
    </dgm:pt>
    <dgm:pt modelId="{65928701-8C02-4B61-8FFB-5A1B0FECA100}" type="pres">
      <dgm:prSet presAssocID="{F3C5B822-FABB-48B7-903E-C67F559AD591}" presName="parTx" presStyleLbl="revTx" presStyleIdx="2" presStyleCnt="8">
        <dgm:presLayoutVars>
          <dgm:chMax val="0"/>
          <dgm:chPref val="0"/>
        </dgm:presLayoutVars>
      </dgm:prSet>
      <dgm:spPr/>
    </dgm:pt>
    <dgm:pt modelId="{64714FDD-1ABF-4D0E-954D-D503F97EA3D8}" type="pres">
      <dgm:prSet presAssocID="{F3C5B822-FABB-48B7-903E-C67F559AD591}" presName="desTx" presStyleLbl="revTx" presStyleIdx="3" presStyleCnt="8" custScaleX="214315" custLinFactNeighborX="-76911" custLinFactNeighborY="0">
        <dgm:presLayoutVars/>
      </dgm:prSet>
      <dgm:spPr/>
    </dgm:pt>
    <dgm:pt modelId="{BCC5ACEB-F59E-48E8-AB74-3B420D1058A9}" type="pres">
      <dgm:prSet presAssocID="{44F3D16C-2B97-436A-8238-8B3A37F8D7C3}" presName="sibTrans" presStyleCnt="0"/>
      <dgm:spPr/>
    </dgm:pt>
    <dgm:pt modelId="{0402D839-5338-440C-BB69-CAE3E4F2B085}" type="pres">
      <dgm:prSet presAssocID="{D9770D04-5E59-482A-BD73-6A75C03C27CE}" presName="compNode" presStyleCnt="0"/>
      <dgm:spPr/>
    </dgm:pt>
    <dgm:pt modelId="{13E1313D-8E3E-4687-8F01-492C85118E74}" type="pres">
      <dgm:prSet presAssocID="{D9770D04-5E59-482A-BD73-6A75C03C27CE}" presName="bgRect" presStyleLbl="bgShp" presStyleIdx="2" presStyleCnt="4"/>
      <dgm:spPr/>
    </dgm:pt>
    <dgm:pt modelId="{575B8626-636B-4AF9-B712-4B25BDD5F3BC}" type="pres">
      <dgm:prSet presAssocID="{D9770D04-5E59-482A-BD73-6A75C03C27C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ngel Face with Solid Fill"/>
        </a:ext>
      </dgm:extLst>
    </dgm:pt>
    <dgm:pt modelId="{4791B7A7-8900-4BE7-9A81-2BAE3EDCD161}" type="pres">
      <dgm:prSet presAssocID="{D9770D04-5E59-482A-BD73-6A75C03C27CE}" presName="spaceRect" presStyleCnt="0"/>
      <dgm:spPr/>
    </dgm:pt>
    <dgm:pt modelId="{47F8C6A4-CC05-49F5-BFE5-5ADB334EA5F9}" type="pres">
      <dgm:prSet presAssocID="{D9770D04-5E59-482A-BD73-6A75C03C27CE}" presName="parTx" presStyleLbl="revTx" presStyleIdx="4" presStyleCnt="8">
        <dgm:presLayoutVars>
          <dgm:chMax val="0"/>
          <dgm:chPref val="0"/>
        </dgm:presLayoutVars>
      </dgm:prSet>
      <dgm:spPr/>
    </dgm:pt>
    <dgm:pt modelId="{0167E9B8-CF2A-4E6C-B495-E5BAACDA1091}" type="pres">
      <dgm:prSet presAssocID="{D9770D04-5E59-482A-BD73-6A75C03C27CE}" presName="desTx" presStyleLbl="revTx" presStyleIdx="5" presStyleCnt="8" custScaleX="211805" custLinFactNeighborX="-77562" custLinFactNeighborY="6502">
        <dgm:presLayoutVars/>
      </dgm:prSet>
      <dgm:spPr/>
    </dgm:pt>
    <dgm:pt modelId="{A5E957B8-6341-468F-9268-2DCDE912BDFD}" type="pres">
      <dgm:prSet presAssocID="{A7C4AEE8-EC37-4418-A7E6-B694FBE323C6}" presName="sibTrans" presStyleCnt="0"/>
      <dgm:spPr/>
    </dgm:pt>
    <dgm:pt modelId="{0D175A71-7516-4F57-B9A8-23AD016AF9A6}" type="pres">
      <dgm:prSet presAssocID="{9D66506E-6822-4318-8176-990318FC1BFE}" presName="compNode" presStyleCnt="0"/>
      <dgm:spPr/>
    </dgm:pt>
    <dgm:pt modelId="{71F35691-6E8C-424D-BC5C-17158BE3F796}" type="pres">
      <dgm:prSet presAssocID="{9D66506E-6822-4318-8176-990318FC1BFE}" presName="bgRect" presStyleLbl="bgShp" presStyleIdx="3" presStyleCnt="4" custLinFactNeighborY="-4083"/>
      <dgm:spPr/>
    </dgm:pt>
    <dgm:pt modelId="{3CB42821-7D96-4830-9B0F-ED571DC2FC0B}" type="pres">
      <dgm:prSet presAssocID="{9D66506E-6822-4318-8176-990318FC1BF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uit"/>
        </a:ext>
      </dgm:extLst>
    </dgm:pt>
    <dgm:pt modelId="{6E7F374B-9825-445C-81A5-4698D21A395A}" type="pres">
      <dgm:prSet presAssocID="{9D66506E-6822-4318-8176-990318FC1BFE}" presName="spaceRect" presStyleCnt="0"/>
      <dgm:spPr/>
    </dgm:pt>
    <dgm:pt modelId="{69AF38E7-B427-4EF7-B782-DDE84216AD8A}" type="pres">
      <dgm:prSet presAssocID="{9D66506E-6822-4318-8176-990318FC1BFE}" presName="parTx" presStyleLbl="revTx" presStyleIdx="6" presStyleCnt="8">
        <dgm:presLayoutVars>
          <dgm:chMax val="0"/>
          <dgm:chPref val="0"/>
        </dgm:presLayoutVars>
      </dgm:prSet>
      <dgm:spPr/>
    </dgm:pt>
    <dgm:pt modelId="{B66C85EA-7FF1-4008-90A9-C52AAFD00935}" type="pres">
      <dgm:prSet presAssocID="{9D66506E-6822-4318-8176-990318FC1BFE}" presName="desTx" presStyleLbl="revTx" presStyleIdx="7" presStyleCnt="8" custScaleX="219660" custLinFactNeighborX="-69685" custLinFactNeighborY="2528">
        <dgm:presLayoutVars/>
      </dgm:prSet>
      <dgm:spPr/>
    </dgm:pt>
  </dgm:ptLst>
  <dgm:cxnLst>
    <dgm:cxn modelId="{6DAA2414-CA93-44D6-81AF-645F73619DC9}" type="presOf" srcId="{A1E16096-11A4-4B80-ADAA-4FBC7A1AFDE0}" destId="{3828657A-BB7F-46A7-8EAC-FD4938B797BA}" srcOrd="0" destOrd="0" presId="urn:microsoft.com/office/officeart/2018/2/layout/IconVerticalSolidList"/>
    <dgm:cxn modelId="{7714342C-5D81-437B-B2C6-CD7346DF850B}" srcId="{A1E16096-11A4-4B80-ADAA-4FBC7A1AFDE0}" destId="{D9770D04-5E59-482A-BD73-6A75C03C27CE}" srcOrd="2" destOrd="0" parTransId="{E0756D63-DE54-49A8-A8FD-6D6B2846A387}" sibTransId="{A7C4AEE8-EC37-4418-A7E6-B694FBE323C6}"/>
    <dgm:cxn modelId="{98764F30-ADB2-44CE-8B26-0911A948FB45}" type="presOf" srcId="{FAB957B2-6F8F-4642-9CC5-991AA1C13368}" destId="{64714FDD-1ABF-4D0E-954D-D503F97EA3D8}" srcOrd="0" destOrd="0" presId="urn:microsoft.com/office/officeart/2018/2/layout/IconVerticalSolidList"/>
    <dgm:cxn modelId="{C49F353A-99F7-4D95-B3D2-85595266B831}" type="presOf" srcId="{D9770D04-5E59-482A-BD73-6A75C03C27CE}" destId="{47F8C6A4-CC05-49F5-BFE5-5ADB334EA5F9}" srcOrd="0" destOrd="0" presId="urn:microsoft.com/office/officeart/2018/2/layout/IconVerticalSolidList"/>
    <dgm:cxn modelId="{E897CB3C-A3E0-46A6-85BC-7AFE24B9B588}" srcId="{A1E16096-11A4-4B80-ADAA-4FBC7A1AFDE0}" destId="{9D66506E-6822-4318-8176-990318FC1BFE}" srcOrd="3" destOrd="0" parTransId="{37D13642-B382-4C1D-A579-E30503E48EC9}" sibTransId="{65ACE55E-EAF4-423B-8F52-DD53A05C2ACB}"/>
    <dgm:cxn modelId="{8BAC245F-AAC7-4AFF-9695-18D846C428E5}" type="presOf" srcId="{0EEC66C9-B89B-436B-B4CB-527BB38F3191}" destId="{B66C85EA-7FF1-4008-90A9-C52AAFD00935}" srcOrd="0" destOrd="0" presId="urn:microsoft.com/office/officeart/2018/2/layout/IconVerticalSolidList"/>
    <dgm:cxn modelId="{CF39C763-BF54-4735-8C10-6F84CAE46BA6}" srcId="{2A723FF9-1EEF-4994-B32F-C88FA01FC75A}" destId="{42696C7E-EC45-4869-ADFD-3C09C756559D}" srcOrd="0" destOrd="0" parTransId="{BB15FDF2-16F3-47E5-8A27-D141F0ABAA73}" sibTransId="{B3577E07-F535-4EB7-AFBE-FE02659E0550}"/>
    <dgm:cxn modelId="{BB91C847-5C2D-4740-BEA4-3D948C6C7CF0}" type="presOf" srcId="{42696C7E-EC45-4869-ADFD-3C09C756559D}" destId="{2AB4FC46-2893-421D-A0D7-12297B92B7D5}" srcOrd="0" destOrd="0" presId="urn:microsoft.com/office/officeart/2018/2/layout/IconVerticalSolidList"/>
    <dgm:cxn modelId="{78933873-ECF9-4BD4-996F-70D2C36F7303}" type="presOf" srcId="{2A723FF9-1EEF-4994-B32F-C88FA01FC75A}" destId="{E90AD3D1-8DB5-48B2-BE8B-CEE5DBDB25A7}" srcOrd="0" destOrd="0" presId="urn:microsoft.com/office/officeart/2018/2/layout/IconVerticalSolidList"/>
    <dgm:cxn modelId="{FF8B4978-15A2-417E-8A14-430FB5EBA1D9}" srcId="{D9770D04-5E59-482A-BD73-6A75C03C27CE}" destId="{1C6BD29D-A9DD-4286-94D9-3644DA65EDBE}" srcOrd="0" destOrd="0" parTransId="{A045C2F6-88CB-42BC-8289-9D938055610C}" sibTransId="{080C932A-738A-4D03-AD15-72C4C25CF809}"/>
    <dgm:cxn modelId="{BCE4D75A-F8B9-4AE3-A5B8-D9B6BC37B2B7}" srcId="{A1E16096-11A4-4B80-ADAA-4FBC7A1AFDE0}" destId="{F3C5B822-FABB-48B7-903E-C67F559AD591}" srcOrd="1" destOrd="0" parTransId="{D801A24C-AB2D-4F5D-8CEC-70DFDE5ED1CE}" sibTransId="{44F3D16C-2B97-436A-8238-8B3A37F8D7C3}"/>
    <dgm:cxn modelId="{5FD56AAD-3569-4A3F-92BE-D1F5CB2977F7}" type="presOf" srcId="{1C6BD29D-A9DD-4286-94D9-3644DA65EDBE}" destId="{0167E9B8-CF2A-4E6C-B495-E5BAACDA1091}" srcOrd="0" destOrd="0" presId="urn:microsoft.com/office/officeart/2018/2/layout/IconVerticalSolidList"/>
    <dgm:cxn modelId="{F55ECFB5-BBF2-4E7A-AD32-6799D25CE988}" srcId="{F3C5B822-FABB-48B7-903E-C67F559AD591}" destId="{FAB957B2-6F8F-4642-9CC5-991AA1C13368}" srcOrd="0" destOrd="0" parTransId="{50A538C2-B229-49EC-B431-78A26E39FA8C}" sibTransId="{A5EAADDA-5F4B-4C4D-B2A2-E9EF0AFFEA9F}"/>
    <dgm:cxn modelId="{C9A553B7-ED75-45B8-BA32-6A5DC5EAD5BB}" type="presOf" srcId="{F3C5B822-FABB-48B7-903E-C67F559AD591}" destId="{65928701-8C02-4B61-8FFB-5A1B0FECA100}" srcOrd="0" destOrd="0" presId="urn:microsoft.com/office/officeart/2018/2/layout/IconVerticalSolidList"/>
    <dgm:cxn modelId="{9C9E66DE-2072-485B-B95B-6A0860481C60}" type="presOf" srcId="{9D66506E-6822-4318-8176-990318FC1BFE}" destId="{69AF38E7-B427-4EF7-B782-DDE84216AD8A}" srcOrd="0" destOrd="0" presId="urn:microsoft.com/office/officeart/2018/2/layout/IconVerticalSolidList"/>
    <dgm:cxn modelId="{D60CBCEF-2B6B-4A41-A11B-685FDA8B607F}" srcId="{9D66506E-6822-4318-8176-990318FC1BFE}" destId="{0EEC66C9-B89B-436B-B4CB-527BB38F3191}" srcOrd="0" destOrd="0" parTransId="{03DAF8F5-BAF7-4D6F-88CA-1464929B20B5}" sibTransId="{036D7352-2E8D-490D-BCE4-8FED9287DE66}"/>
    <dgm:cxn modelId="{A046C4EF-339C-4F2C-B126-C1F23A149E6C}" srcId="{A1E16096-11A4-4B80-ADAA-4FBC7A1AFDE0}" destId="{2A723FF9-1EEF-4994-B32F-C88FA01FC75A}" srcOrd="0" destOrd="0" parTransId="{A3393D6D-D8E9-439A-A1BD-3D141C64C68D}" sibTransId="{8B3D37D9-7A9F-45F9-BF5A-19E4F15E725D}"/>
    <dgm:cxn modelId="{01FD814D-461C-45B6-8970-6E7807330864}" type="presParOf" srcId="{3828657A-BB7F-46A7-8EAC-FD4938B797BA}" destId="{E56223C6-45A3-4009-9F8E-50F6249DB687}" srcOrd="0" destOrd="0" presId="urn:microsoft.com/office/officeart/2018/2/layout/IconVerticalSolidList"/>
    <dgm:cxn modelId="{5B2901CE-9967-4428-B13E-64BCC22D42B5}" type="presParOf" srcId="{E56223C6-45A3-4009-9F8E-50F6249DB687}" destId="{42EC664C-C3B0-4CD1-AD07-B52742B61A8E}" srcOrd="0" destOrd="0" presId="urn:microsoft.com/office/officeart/2018/2/layout/IconVerticalSolidList"/>
    <dgm:cxn modelId="{824573F6-E272-40BC-ADB1-D47EE45C4C17}" type="presParOf" srcId="{E56223C6-45A3-4009-9F8E-50F6249DB687}" destId="{298575E3-D4C7-4236-975E-5BD1BBF0BFFC}" srcOrd="1" destOrd="0" presId="urn:microsoft.com/office/officeart/2018/2/layout/IconVerticalSolidList"/>
    <dgm:cxn modelId="{B1EF4C3A-F126-4EF4-B15B-D81F6A56975D}" type="presParOf" srcId="{E56223C6-45A3-4009-9F8E-50F6249DB687}" destId="{160965D0-40AE-4B0F-8F58-F20B0BA2E851}" srcOrd="2" destOrd="0" presId="urn:microsoft.com/office/officeart/2018/2/layout/IconVerticalSolidList"/>
    <dgm:cxn modelId="{BAA1D380-DB7F-4A94-8082-65F762F4D8A5}" type="presParOf" srcId="{E56223C6-45A3-4009-9F8E-50F6249DB687}" destId="{E90AD3D1-8DB5-48B2-BE8B-CEE5DBDB25A7}" srcOrd="3" destOrd="0" presId="urn:microsoft.com/office/officeart/2018/2/layout/IconVerticalSolidList"/>
    <dgm:cxn modelId="{28FA46FB-37EC-4707-8C61-C244A69BE2A6}" type="presParOf" srcId="{E56223C6-45A3-4009-9F8E-50F6249DB687}" destId="{2AB4FC46-2893-421D-A0D7-12297B92B7D5}" srcOrd="4" destOrd="0" presId="urn:microsoft.com/office/officeart/2018/2/layout/IconVerticalSolidList"/>
    <dgm:cxn modelId="{97542B73-A004-48F7-962C-158083E8A4FA}" type="presParOf" srcId="{3828657A-BB7F-46A7-8EAC-FD4938B797BA}" destId="{AF9DC563-5F5B-4DF9-9475-75B637204EFE}" srcOrd="1" destOrd="0" presId="urn:microsoft.com/office/officeart/2018/2/layout/IconVerticalSolidList"/>
    <dgm:cxn modelId="{5C89113F-BA57-4E07-ADBC-8CBA0713F63B}" type="presParOf" srcId="{3828657A-BB7F-46A7-8EAC-FD4938B797BA}" destId="{1F3F7E10-AFF2-4C4D-915D-0BF3FCB1869E}" srcOrd="2" destOrd="0" presId="urn:microsoft.com/office/officeart/2018/2/layout/IconVerticalSolidList"/>
    <dgm:cxn modelId="{6C2F48D0-FBDF-4562-8A55-E0A9630A6D03}" type="presParOf" srcId="{1F3F7E10-AFF2-4C4D-915D-0BF3FCB1869E}" destId="{5860B522-DDA7-4D7D-98F6-944924F6E591}" srcOrd="0" destOrd="0" presId="urn:microsoft.com/office/officeart/2018/2/layout/IconVerticalSolidList"/>
    <dgm:cxn modelId="{DF91BF58-274A-4FC4-858C-7FB14C9FC6F1}" type="presParOf" srcId="{1F3F7E10-AFF2-4C4D-915D-0BF3FCB1869E}" destId="{1DED9CEF-1684-4BE8-9FB2-6728F2864477}" srcOrd="1" destOrd="0" presId="urn:microsoft.com/office/officeart/2018/2/layout/IconVerticalSolidList"/>
    <dgm:cxn modelId="{4D154E40-947E-4E02-8C9E-06B4008827CF}" type="presParOf" srcId="{1F3F7E10-AFF2-4C4D-915D-0BF3FCB1869E}" destId="{6A730A30-41D1-4B4E-B4A5-372439C3A666}" srcOrd="2" destOrd="0" presId="urn:microsoft.com/office/officeart/2018/2/layout/IconVerticalSolidList"/>
    <dgm:cxn modelId="{C191D337-80E4-45BB-9A26-3460EE6296EB}" type="presParOf" srcId="{1F3F7E10-AFF2-4C4D-915D-0BF3FCB1869E}" destId="{65928701-8C02-4B61-8FFB-5A1B0FECA100}" srcOrd="3" destOrd="0" presId="urn:microsoft.com/office/officeart/2018/2/layout/IconVerticalSolidList"/>
    <dgm:cxn modelId="{C3E44857-A890-431F-A025-62B1C2B99C59}" type="presParOf" srcId="{1F3F7E10-AFF2-4C4D-915D-0BF3FCB1869E}" destId="{64714FDD-1ABF-4D0E-954D-D503F97EA3D8}" srcOrd="4" destOrd="0" presId="urn:microsoft.com/office/officeart/2018/2/layout/IconVerticalSolidList"/>
    <dgm:cxn modelId="{5FCC9418-E3A3-414B-AC85-E483E8276393}" type="presParOf" srcId="{3828657A-BB7F-46A7-8EAC-FD4938B797BA}" destId="{BCC5ACEB-F59E-48E8-AB74-3B420D1058A9}" srcOrd="3" destOrd="0" presId="urn:microsoft.com/office/officeart/2018/2/layout/IconVerticalSolidList"/>
    <dgm:cxn modelId="{BC012E95-B5EC-488A-A40E-A168EEEA2C00}" type="presParOf" srcId="{3828657A-BB7F-46A7-8EAC-FD4938B797BA}" destId="{0402D839-5338-440C-BB69-CAE3E4F2B085}" srcOrd="4" destOrd="0" presId="urn:microsoft.com/office/officeart/2018/2/layout/IconVerticalSolidList"/>
    <dgm:cxn modelId="{97EDE2D7-4B27-4EE3-9E8C-4FF3E5129A3E}" type="presParOf" srcId="{0402D839-5338-440C-BB69-CAE3E4F2B085}" destId="{13E1313D-8E3E-4687-8F01-492C85118E74}" srcOrd="0" destOrd="0" presId="urn:microsoft.com/office/officeart/2018/2/layout/IconVerticalSolidList"/>
    <dgm:cxn modelId="{1AA837C4-D44D-4145-91BB-AA87538B9286}" type="presParOf" srcId="{0402D839-5338-440C-BB69-CAE3E4F2B085}" destId="{575B8626-636B-4AF9-B712-4B25BDD5F3BC}" srcOrd="1" destOrd="0" presId="urn:microsoft.com/office/officeart/2018/2/layout/IconVerticalSolidList"/>
    <dgm:cxn modelId="{652543A2-F351-45C6-B11F-5126B7C47085}" type="presParOf" srcId="{0402D839-5338-440C-BB69-CAE3E4F2B085}" destId="{4791B7A7-8900-4BE7-9A81-2BAE3EDCD161}" srcOrd="2" destOrd="0" presId="urn:microsoft.com/office/officeart/2018/2/layout/IconVerticalSolidList"/>
    <dgm:cxn modelId="{BFB04F8A-AA53-4067-A941-4C67C2D94D2C}" type="presParOf" srcId="{0402D839-5338-440C-BB69-CAE3E4F2B085}" destId="{47F8C6A4-CC05-49F5-BFE5-5ADB334EA5F9}" srcOrd="3" destOrd="0" presId="urn:microsoft.com/office/officeart/2018/2/layout/IconVerticalSolidList"/>
    <dgm:cxn modelId="{CCDA3995-CE1F-419F-AFF8-396A1860A220}" type="presParOf" srcId="{0402D839-5338-440C-BB69-CAE3E4F2B085}" destId="{0167E9B8-CF2A-4E6C-B495-E5BAACDA1091}" srcOrd="4" destOrd="0" presId="urn:microsoft.com/office/officeart/2018/2/layout/IconVerticalSolidList"/>
    <dgm:cxn modelId="{AD3D4CD7-E0DD-4D46-A2D4-5399D0B93007}" type="presParOf" srcId="{3828657A-BB7F-46A7-8EAC-FD4938B797BA}" destId="{A5E957B8-6341-468F-9268-2DCDE912BDFD}" srcOrd="5" destOrd="0" presId="urn:microsoft.com/office/officeart/2018/2/layout/IconVerticalSolidList"/>
    <dgm:cxn modelId="{A83F0127-D173-4411-A71D-08783226677B}" type="presParOf" srcId="{3828657A-BB7F-46A7-8EAC-FD4938B797BA}" destId="{0D175A71-7516-4F57-B9A8-23AD016AF9A6}" srcOrd="6" destOrd="0" presId="urn:microsoft.com/office/officeart/2018/2/layout/IconVerticalSolidList"/>
    <dgm:cxn modelId="{6FBD6CDF-D3B2-45D4-8F50-529F663AB4B9}" type="presParOf" srcId="{0D175A71-7516-4F57-B9A8-23AD016AF9A6}" destId="{71F35691-6E8C-424D-BC5C-17158BE3F796}" srcOrd="0" destOrd="0" presId="urn:microsoft.com/office/officeart/2018/2/layout/IconVerticalSolidList"/>
    <dgm:cxn modelId="{3456754F-21ED-4FB6-812A-14F1B6FD1E53}" type="presParOf" srcId="{0D175A71-7516-4F57-B9A8-23AD016AF9A6}" destId="{3CB42821-7D96-4830-9B0F-ED571DC2FC0B}" srcOrd="1" destOrd="0" presId="urn:microsoft.com/office/officeart/2018/2/layout/IconVerticalSolidList"/>
    <dgm:cxn modelId="{91667FC6-D146-427F-B264-938798D959A6}" type="presParOf" srcId="{0D175A71-7516-4F57-B9A8-23AD016AF9A6}" destId="{6E7F374B-9825-445C-81A5-4698D21A395A}" srcOrd="2" destOrd="0" presId="urn:microsoft.com/office/officeart/2018/2/layout/IconVerticalSolidList"/>
    <dgm:cxn modelId="{8FAF564C-CA5D-4933-9379-8704224EA8C3}" type="presParOf" srcId="{0D175A71-7516-4F57-B9A8-23AD016AF9A6}" destId="{69AF38E7-B427-4EF7-B782-DDE84216AD8A}" srcOrd="3" destOrd="0" presId="urn:microsoft.com/office/officeart/2018/2/layout/IconVerticalSolidList"/>
    <dgm:cxn modelId="{5DD2D16D-C3D9-4721-9E32-9F39D5E35145}" type="presParOf" srcId="{0D175A71-7516-4F57-B9A8-23AD016AF9A6}" destId="{B66C85EA-7FF1-4008-90A9-C52AAFD00935}"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926F54-EA92-4570-AF57-F1DB071A9523}" type="doc">
      <dgm:prSet loTypeId="urn:microsoft.com/office/officeart/2018/5/layout/IconCircleLabel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AB95B6D4-AE5E-4EF1-AACE-C37052E419C1}">
      <dgm:prSet/>
      <dgm:spPr/>
      <dgm:t>
        <a:bodyPr/>
        <a:lstStyle/>
        <a:p>
          <a:pPr>
            <a:lnSpc>
              <a:spcPct val="100000"/>
            </a:lnSpc>
            <a:defRPr cap="all"/>
          </a:pPr>
          <a:r>
            <a:rPr lang="en-US"/>
            <a:t>Body language speaks loudly in an interview! </a:t>
          </a:r>
        </a:p>
      </dgm:t>
    </dgm:pt>
    <dgm:pt modelId="{44A93853-6420-434F-AE98-CA3F5E7CB670}" type="parTrans" cxnId="{5E67AFC2-FCD0-4C29-967B-F9A0CD0D25F5}">
      <dgm:prSet/>
      <dgm:spPr/>
      <dgm:t>
        <a:bodyPr/>
        <a:lstStyle/>
        <a:p>
          <a:endParaRPr lang="en-US"/>
        </a:p>
      </dgm:t>
    </dgm:pt>
    <dgm:pt modelId="{5B81D5F8-0C48-4FF7-8511-A47499429BDE}" type="sibTrans" cxnId="{5E67AFC2-FCD0-4C29-967B-F9A0CD0D25F5}">
      <dgm:prSet/>
      <dgm:spPr/>
      <dgm:t>
        <a:bodyPr/>
        <a:lstStyle/>
        <a:p>
          <a:endParaRPr lang="en-US"/>
        </a:p>
      </dgm:t>
    </dgm:pt>
    <dgm:pt modelId="{5CE7A81E-B47F-4842-8DCA-49D144F49478}">
      <dgm:prSet/>
      <dgm:spPr/>
      <dgm:t>
        <a:bodyPr/>
        <a:lstStyle/>
        <a:p>
          <a:pPr>
            <a:lnSpc>
              <a:spcPct val="100000"/>
            </a:lnSpc>
            <a:defRPr cap="all"/>
          </a:pPr>
          <a:r>
            <a:rPr lang="en-US"/>
            <a:t>Eye Contact</a:t>
          </a:r>
        </a:p>
      </dgm:t>
    </dgm:pt>
    <dgm:pt modelId="{2925071D-CDF8-4ACF-93F3-4939892F8530}" type="parTrans" cxnId="{0449F842-5CB9-452B-8A2A-13E9727EC595}">
      <dgm:prSet/>
      <dgm:spPr/>
      <dgm:t>
        <a:bodyPr/>
        <a:lstStyle/>
        <a:p>
          <a:endParaRPr lang="en-US"/>
        </a:p>
      </dgm:t>
    </dgm:pt>
    <dgm:pt modelId="{9D96C5C9-9A47-4B36-8A17-88DE96DC56B9}" type="sibTrans" cxnId="{0449F842-5CB9-452B-8A2A-13E9727EC595}">
      <dgm:prSet/>
      <dgm:spPr/>
      <dgm:t>
        <a:bodyPr/>
        <a:lstStyle/>
        <a:p>
          <a:endParaRPr lang="en-US"/>
        </a:p>
      </dgm:t>
    </dgm:pt>
    <dgm:pt modelId="{FD92B643-8BB0-4CFF-A4F1-90C671952F80}">
      <dgm:prSet/>
      <dgm:spPr/>
      <dgm:t>
        <a:bodyPr/>
        <a:lstStyle/>
        <a:p>
          <a:pPr>
            <a:lnSpc>
              <a:spcPct val="100000"/>
            </a:lnSpc>
            <a:defRPr cap="all"/>
          </a:pPr>
          <a:r>
            <a:rPr lang="en-US"/>
            <a:t>Firm Handshake (if socially acceptable)</a:t>
          </a:r>
        </a:p>
      </dgm:t>
    </dgm:pt>
    <dgm:pt modelId="{E8461E3C-2414-4EE3-A2B5-C1ADED45C750}" type="parTrans" cxnId="{A8FD6A06-2A6F-4F21-BB1F-9EBDE7BF80BB}">
      <dgm:prSet/>
      <dgm:spPr/>
      <dgm:t>
        <a:bodyPr/>
        <a:lstStyle/>
        <a:p>
          <a:endParaRPr lang="en-US"/>
        </a:p>
      </dgm:t>
    </dgm:pt>
    <dgm:pt modelId="{E81133FC-650E-4566-82F4-9F7150BD2003}" type="sibTrans" cxnId="{A8FD6A06-2A6F-4F21-BB1F-9EBDE7BF80BB}">
      <dgm:prSet/>
      <dgm:spPr/>
      <dgm:t>
        <a:bodyPr/>
        <a:lstStyle/>
        <a:p>
          <a:endParaRPr lang="en-US"/>
        </a:p>
      </dgm:t>
    </dgm:pt>
    <dgm:pt modelId="{F8F32FC2-F19C-4ECD-A00D-8BB91BB128C5}">
      <dgm:prSet/>
      <dgm:spPr/>
      <dgm:t>
        <a:bodyPr/>
        <a:lstStyle/>
        <a:p>
          <a:pPr>
            <a:lnSpc>
              <a:spcPct val="100000"/>
            </a:lnSpc>
            <a:defRPr cap="all"/>
          </a:pPr>
          <a:r>
            <a:rPr lang="en-US"/>
            <a:t>Confident Posture – Head up, Shoulders back</a:t>
          </a:r>
        </a:p>
      </dgm:t>
    </dgm:pt>
    <dgm:pt modelId="{7B193953-6C28-4F29-BAC6-37293F566720}" type="parTrans" cxnId="{478ACD30-CB38-4A1F-8A98-B83AA80D1D71}">
      <dgm:prSet/>
      <dgm:spPr/>
      <dgm:t>
        <a:bodyPr/>
        <a:lstStyle/>
        <a:p>
          <a:endParaRPr lang="en-US"/>
        </a:p>
      </dgm:t>
    </dgm:pt>
    <dgm:pt modelId="{01EEDCB2-1015-449A-A81C-0B54D39374B1}" type="sibTrans" cxnId="{478ACD30-CB38-4A1F-8A98-B83AA80D1D71}">
      <dgm:prSet/>
      <dgm:spPr/>
      <dgm:t>
        <a:bodyPr/>
        <a:lstStyle/>
        <a:p>
          <a:endParaRPr lang="en-US"/>
        </a:p>
      </dgm:t>
    </dgm:pt>
    <dgm:pt modelId="{BBAF4573-C492-4687-BD30-A9807E5EFC88}">
      <dgm:prSet/>
      <dgm:spPr/>
      <dgm:t>
        <a:bodyPr/>
        <a:lstStyle/>
        <a:p>
          <a:pPr>
            <a:lnSpc>
              <a:spcPct val="100000"/>
            </a:lnSpc>
            <a:defRPr cap="all"/>
          </a:pPr>
          <a:r>
            <a:rPr lang="en-US"/>
            <a:t>No fidgeting</a:t>
          </a:r>
        </a:p>
      </dgm:t>
    </dgm:pt>
    <dgm:pt modelId="{62B4266B-D5EF-4E04-85A0-1DD6C0F06379}" type="parTrans" cxnId="{9E4E93FC-5CA0-4497-A6E9-9AA49A5C4F07}">
      <dgm:prSet/>
      <dgm:spPr/>
      <dgm:t>
        <a:bodyPr/>
        <a:lstStyle/>
        <a:p>
          <a:endParaRPr lang="en-US"/>
        </a:p>
      </dgm:t>
    </dgm:pt>
    <dgm:pt modelId="{13DFEC30-CDD8-45B1-82BB-6687728E4D82}" type="sibTrans" cxnId="{9E4E93FC-5CA0-4497-A6E9-9AA49A5C4F07}">
      <dgm:prSet/>
      <dgm:spPr/>
      <dgm:t>
        <a:bodyPr/>
        <a:lstStyle/>
        <a:p>
          <a:endParaRPr lang="en-US"/>
        </a:p>
      </dgm:t>
    </dgm:pt>
    <dgm:pt modelId="{D5504173-EC6B-4736-A5E6-F9E07D3A4169}" type="pres">
      <dgm:prSet presAssocID="{09926F54-EA92-4570-AF57-F1DB071A9523}" presName="root" presStyleCnt="0">
        <dgm:presLayoutVars>
          <dgm:dir/>
          <dgm:resizeHandles val="exact"/>
        </dgm:presLayoutVars>
      </dgm:prSet>
      <dgm:spPr/>
    </dgm:pt>
    <dgm:pt modelId="{EB4AB933-0392-4D24-AADD-D66457625A42}" type="pres">
      <dgm:prSet presAssocID="{AB95B6D4-AE5E-4EF1-AACE-C37052E419C1}" presName="compNode" presStyleCnt="0"/>
      <dgm:spPr/>
    </dgm:pt>
    <dgm:pt modelId="{05578D98-A489-4488-AD60-5E1BC6130870}" type="pres">
      <dgm:prSet presAssocID="{AB95B6D4-AE5E-4EF1-AACE-C37052E419C1}" presName="iconBgRect" presStyleLbl="bgShp" presStyleIdx="0" presStyleCnt="5"/>
      <dgm:spPr/>
    </dgm:pt>
    <dgm:pt modelId="{95251530-0E99-4D04-9ED1-CD64C064C6F0}" type="pres">
      <dgm:prSet presAssocID="{AB95B6D4-AE5E-4EF1-AACE-C37052E419C1}" presName="iconRect" presStyleLbl="node1" presStyleIdx="0" presStyleCnt="5"/>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Skeleton"/>
        </a:ext>
      </dgm:extLst>
    </dgm:pt>
    <dgm:pt modelId="{745A6C37-7411-4C3A-87A7-6D4D08485D02}" type="pres">
      <dgm:prSet presAssocID="{AB95B6D4-AE5E-4EF1-AACE-C37052E419C1}" presName="spaceRect" presStyleCnt="0"/>
      <dgm:spPr/>
    </dgm:pt>
    <dgm:pt modelId="{3AD62626-0E21-4C4F-9117-567CA542EFF6}" type="pres">
      <dgm:prSet presAssocID="{AB95B6D4-AE5E-4EF1-AACE-C37052E419C1}" presName="textRect" presStyleLbl="revTx" presStyleIdx="0" presStyleCnt="5">
        <dgm:presLayoutVars>
          <dgm:chMax val="1"/>
          <dgm:chPref val="1"/>
        </dgm:presLayoutVars>
      </dgm:prSet>
      <dgm:spPr/>
    </dgm:pt>
    <dgm:pt modelId="{7F429592-B9D6-469C-90E2-CD9C50D08379}" type="pres">
      <dgm:prSet presAssocID="{5B81D5F8-0C48-4FF7-8511-A47499429BDE}" presName="sibTrans" presStyleCnt="0"/>
      <dgm:spPr/>
    </dgm:pt>
    <dgm:pt modelId="{C745A2C0-742C-4199-910D-81F35D4F0893}" type="pres">
      <dgm:prSet presAssocID="{5CE7A81E-B47F-4842-8DCA-49D144F49478}" presName="compNode" presStyleCnt="0"/>
      <dgm:spPr/>
    </dgm:pt>
    <dgm:pt modelId="{D4552B26-1EA0-4DB2-8632-5460E416B791}" type="pres">
      <dgm:prSet presAssocID="{5CE7A81E-B47F-4842-8DCA-49D144F49478}" presName="iconBgRect" presStyleLbl="bgShp" presStyleIdx="1" presStyleCnt="5"/>
      <dgm:spPr/>
    </dgm:pt>
    <dgm:pt modelId="{7DDCDE0B-64DD-45B9-8377-B8390826890C}" type="pres">
      <dgm:prSet presAssocID="{5CE7A81E-B47F-4842-8DCA-49D144F4947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ye"/>
        </a:ext>
      </dgm:extLst>
    </dgm:pt>
    <dgm:pt modelId="{229AED1D-B961-469C-B2C5-B32882E0C743}" type="pres">
      <dgm:prSet presAssocID="{5CE7A81E-B47F-4842-8DCA-49D144F49478}" presName="spaceRect" presStyleCnt="0"/>
      <dgm:spPr/>
    </dgm:pt>
    <dgm:pt modelId="{30C02A6F-0201-417C-B99F-5B8F66251835}" type="pres">
      <dgm:prSet presAssocID="{5CE7A81E-B47F-4842-8DCA-49D144F49478}" presName="textRect" presStyleLbl="revTx" presStyleIdx="1" presStyleCnt="5">
        <dgm:presLayoutVars>
          <dgm:chMax val="1"/>
          <dgm:chPref val="1"/>
        </dgm:presLayoutVars>
      </dgm:prSet>
      <dgm:spPr/>
    </dgm:pt>
    <dgm:pt modelId="{CF913BAE-A69E-4A11-98A2-62329D2091FB}" type="pres">
      <dgm:prSet presAssocID="{9D96C5C9-9A47-4B36-8A17-88DE96DC56B9}" presName="sibTrans" presStyleCnt="0"/>
      <dgm:spPr/>
    </dgm:pt>
    <dgm:pt modelId="{432CB59A-6FE0-44D6-A9B1-E4C948E0E1BD}" type="pres">
      <dgm:prSet presAssocID="{FD92B643-8BB0-4CFF-A4F1-90C671952F80}" presName="compNode" presStyleCnt="0"/>
      <dgm:spPr/>
    </dgm:pt>
    <dgm:pt modelId="{B092C223-F8E1-4514-8877-4C7383F7413A}" type="pres">
      <dgm:prSet presAssocID="{FD92B643-8BB0-4CFF-A4F1-90C671952F80}" presName="iconBgRect" presStyleLbl="bgShp" presStyleIdx="2" presStyleCnt="5"/>
      <dgm:spPr/>
    </dgm:pt>
    <dgm:pt modelId="{E7E53663-B184-47D7-9E4B-DEB829FDA302}" type="pres">
      <dgm:prSet presAssocID="{FD92B643-8BB0-4CFF-A4F1-90C671952F80}"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956E5772-D9C1-4FCF-BAE1-20C152DCA2FC}" type="pres">
      <dgm:prSet presAssocID="{FD92B643-8BB0-4CFF-A4F1-90C671952F80}" presName="spaceRect" presStyleCnt="0"/>
      <dgm:spPr/>
    </dgm:pt>
    <dgm:pt modelId="{A08E00C9-B550-4C6B-85D4-DB948D95D8CF}" type="pres">
      <dgm:prSet presAssocID="{FD92B643-8BB0-4CFF-A4F1-90C671952F80}" presName="textRect" presStyleLbl="revTx" presStyleIdx="2" presStyleCnt="5">
        <dgm:presLayoutVars>
          <dgm:chMax val="1"/>
          <dgm:chPref val="1"/>
        </dgm:presLayoutVars>
      </dgm:prSet>
      <dgm:spPr/>
    </dgm:pt>
    <dgm:pt modelId="{2F06AB05-ACEA-40DC-B5C5-505D62069956}" type="pres">
      <dgm:prSet presAssocID="{E81133FC-650E-4566-82F4-9F7150BD2003}" presName="sibTrans" presStyleCnt="0"/>
      <dgm:spPr/>
    </dgm:pt>
    <dgm:pt modelId="{AECC0AD9-D0FD-44BF-97EF-015C763FEE3C}" type="pres">
      <dgm:prSet presAssocID="{F8F32FC2-F19C-4ECD-A00D-8BB91BB128C5}" presName="compNode" presStyleCnt="0"/>
      <dgm:spPr/>
    </dgm:pt>
    <dgm:pt modelId="{EC4EE1D5-B615-4FB5-B1AF-1D6F8452EACE}" type="pres">
      <dgm:prSet presAssocID="{F8F32FC2-F19C-4ECD-A00D-8BB91BB128C5}" presName="iconBgRect" presStyleLbl="bgShp" presStyleIdx="3" presStyleCnt="5"/>
      <dgm:spPr/>
    </dgm:pt>
    <dgm:pt modelId="{6484C976-0E9E-4E10-98BF-F31AD95F6268}" type="pres">
      <dgm:prSet presAssocID="{F8F32FC2-F19C-4ECD-A00D-8BB91BB128C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uscle Arm"/>
        </a:ext>
      </dgm:extLst>
    </dgm:pt>
    <dgm:pt modelId="{A4A69603-0E24-40D6-AB10-B4D1242845B4}" type="pres">
      <dgm:prSet presAssocID="{F8F32FC2-F19C-4ECD-A00D-8BB91BB128C5}" presName="spaceRect" presStyleCnt="0"/>
      <dgm:spPr/>
    </dgm:pt>
    <dgm:pt modelId="{A01156A9-C0DD-406F-9B86-C22A398273D5}" type="pres">
      <dgm:prSet presAssocID="{F8F32FC2-F19C-4ECD-A00D-8BB91BB128C5}" presName="textRect" presStyleLbl="revTx" presStyleIdx="3" presStyleCnt="5">
        <dgm:presLayoutVars>
          <dgm:chMax val="1"/>
          <dgm:chPref val="1"/>
        </dgm:presLayoutVars>
      </dgm:prSet>
      <dgm:spPr/>
    </dgm:pt>
    <dgm:pt modelId="{2C7C78B2-229F-410B-A774-2456BB8589B0}" type="pres">
      <dgm:prSet presAssocID="{01EEDCB2-1015-449A-A81C-0B54D39374B1}" presName="sibTrans" presStyleCnt="0"/>
      <dgm:spPr/>
    </dgm:pt>
    <dgm:pt modelId="{18238872-6D99-4B6C-B574-E507159211B0}" type="pres">
      <dgm:prSet presAssocID="{BBAF4573-C492-4687-BD30-A9807E5EFC88}" presName="compNode" presStyleCnt="0"/>
      <dgm:spPr/>
    </dgm:pt>
    <dgm:pt modelId="{E8B6075D-72C3-4C00-91A3-B0D142A484EB}" type="pres">
      <dgm:prSet presAssocID="{BBAF4573-C492-4687-BD30-A9807E5EFC88}" presName="iconBgRect" presStyleLbl="bgShp" presStyleIdx="4" presStyleCnt="5"/>
      <dgm:spPr/>
    </dgm:pt>
    <dgm:pt modelId="{B01A63DE-E073-4CAC-BD1B-EB456F30F5BF}" type="pres">
      <dgm:prSet presAssocID="{BBAF4573-C492-4687-BD30-A9807E5EFC88}"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a:noFill/>
        </a:ln>
      </dgm:spPr>
      <dgm:extLst>
        <a:ext uri="{E40237B7-FDA0-4F09-8148-C483321AD2D9}">
          <dgm14:cNvPr xmlns:dgm14="http://schemas.microsoft.com/office/drawing/2010/diagram" id="0" name="" descr="Sign language"/>
        </a:ext>
      </dgm:extLst>
    </dgm:pt>
    <dgm:pt modelId="{BF13FE1C-4832-4D8A-BE6B-8C54DBAB0CCE}" type="pres">
      <dgm:prSet presAssocID="{BBAF4573-C492-4687-BD30-A9807E5EFC88}" presName="spaceRect" presStyleCnt="0"/>
      <dgm:spPr/>
    </dgm:pt>
    <dgm:pt modelId="{5772B2F6-7E5B-4E4F-A2DF-7078ECEAC547}" type="pres">
      <dgm:prSet presAssocID="{BBAF4573-C492-4687-BD30-A9807E5EFC88}" presName="textRect" presStyleLbl="revTx" presStyleIdx="4" presStyleCnt="5">
        <dgm:presLayoutVars>
          <dgm:chMax val="1"/>
          <dgm:chPref val="1"/>
        </dgm:presLayoutVars>
      </dgm:prSet>
      <dgm:spPr/>
    </dgm:pt>
  </dgm:ptLst>
  <dgm:cxnLst>
    <dgm:cxn modelId="{A8FD6A06-2A6F-4F21-BB1F-9EBDE7BF80BB}" srcId="{09926F54-EA92-4570-AF57-F1DB071A9523}" destId="{FD92B643-8BB0-4CFF-A4F1-90C671952F80}" srcOrd="2" destOrd="0" parTransId="{E8461E3C-2414-4EE3-A2B5-C1ADED45C750}" sibTransId="{E81133FC-650E-4566-82F4-9F7150BD2003}"/>
    <dgm:cxn modelId="{478ACD30-CB38-4A1F-8A98-B83AA80D1D71}" srcId="{09926F54-EA92-4570-AF57-F1DB071A9523}" destId="{F8F32FC2-F19C-4ECD-A00D-8BB91BB128C5}" srcOrd="3" destOrd="0" parTransId="{7B193953-6C28-4F29-BAC6-37293F566720}" sibTransId="{01EEDCB2-1015-449A-A81C-0B54D39374B1}"/>
    <dgm:cxn modelId="{1520DD30-D29B-4667-B9EA-84C168B00BD5}" type="presOf" srcId="{AB95B6D4-AE5E-4EF1-AACE-C37052E419C1}" destId="{3AD62626-0E21-4C4F-9117-567CA542EFF6}" srcOrd="0" destOrd="0" presId="urn:microsoft.com/office/officeart/2018/5/layout/IconCircleLabelList"/>
    <dgm:cxn modelId="{0449F842-5CB9-452B-8A2A-13E9727EC595}" srcId="{09926F54-EA92-4570-AF57-F1DB071A9523}" destId="{5CE7A81E-B47F-4842-8DCA-49D144F49478}" srcOrd="1" destOrd="0" parTransId="{2925071D-CDF8-4ACF-93F3-4939892F8530}" sibTransId="{9D96C5C9-9A47-4B36-8A17-88DE96DC56B9}"/>
    <dgm:cxn modelId="{3DD17065-9126-478D-819E-B775A011EBA2}" type="presOf" srcId="{09926F54-EA92-4570-AF57-F1DB071A9523}" destId="{D5504173-EC6B-4736-A5E6-F9E07D3A4169}" srcOrd="0" destOrd="0" presId="urn:microsoft.com/office/officeart/2018/5/layout/IconCircleLabelList"/>
    <dgm:cxn modelId="{77A37E70-2C82-4E8B-8A80-8DBE036EF03B}" type="presOf" srcId="{BBAF4573-C492-4687-BD30-A9807E5EFC88}" destId="{5772B2F6-7E5B-4E4F-A2DF-7078ECEAC547}" srcOrd="0" destOrd="0" presId="urn:microsoft.com/office/officeart/2018/5/layout/IconCircleLabelList"/>
    <dgm:cxn modelId="{15864BA6-7461-43A9-98E0-B008C16C426E}" type="presOf" srcId="{5CE7A81E-B47F-4842-8DCA-49D144F49478}" destId="{30C02A6F-0201-417C-B99F-5B8F66251835}" srcOrd="0" destOrd="0" presId="urn:microsoft.com/office/officeart/2018/5/layout/IconCircleLabelList"/>
    <dgm:cxn modelId="{9C0998B2-0879-4153-9B62-340E104875CE}" type="presOf" srcId="{F8F32FC2-F19C-4ECD-A00D-8BB91BB128C5}" destId="{A01156A9-C0DD-406F-9B86-C22A398273D5}" srcOrd="0" destOrd="0" presId="urn:microsoft.com/office/officeart/2018/5/layout/IconCircleLabelList"/>
    <dgm:cxn modelId="{5E67AFC2-FCD0-4C29-967B-F9A0CD0D25F5}" srcId="{09926F54-EA92-4570-AF57-F1DB071A9523}" destId="{AB95B6D4-AE5E-4EF1-AACE-C37052E419C1}" srcOrd="0" destOrd="0" parTransId="{44A93853-6420-434F-AE98-CA3F5E7CB670}" sibTransId="{5B81D5F8-0C48-4FF7-8511-A47499429BDE}"/>
    <dgm:cxn modelId="{408054D1-FEB1-4E5B-AB09-C4BE886FAD06}" type="presOf" srcId="{FD92B643-8BB0-4CFF-A4F1-90C671952F80}" destId="{A08E00C9-B550-4C6B-85D4-DB948D95D8CF}" srcOrd="0" destOrd="0" presId="urn:microsoft.com/office/officeart/2018/5/layout/IconCircleLabelList"/>
    <dgm:cxn modelId="{9E4E93FC-5CA0-4497-A6E9-9AA49A5C4F07}" srcId="{09926F54-EA92-4570-AF57-F1DB071A9523}" destId="{BBAF4573-C492-4687-BD30-A9807E5EFC88}" srcOrd="4" destOrd="0" parTransId="{62B4266B-D5EF-4E04-85A0-1DD6C0F06379}" sibTransId="{13DFEC30-CDD8-45B1-82BB-6687728E4D82}"/>
    <dgm:cxn modelId="{075023C3-D440-4087-804D-08735B94E73A}" type="presParOf" srcId="{D5504173-EC6B-4736-A5E6-F9E07D3A4169}" destId="{EB4AB933-0392-4D24-AADD-D66457625A42}" srcOrd="0" destOrd="0" presId="urn:microsoft.com/office/officeart/2018/5/layout/IconCircleLabelList"/>
    <dgm:cxn modelId="{8AD7FEE6-930A-40CB-A638-EF3DE1338D87}" type="presParOf" srcId="{EB4AB933-0392-4D24-AADD-D66457625A42}" destId="{05578D98-A489-4488-AD60-5E1BC6130870}" srcOrd="0" destOrd="0" presId="urn:microsoft.com/office/officeart/2018/5/layout/IconCircleLabelList"/>
    <dgm:cxn modelId="{17CFC103-5D16-4B1B-BDB2-81B5FE86426F}" type="presParOf" srcId="{EB4AB933-0392-4D24-AADD-D66457625A42}" destId="{95251530-0E99-4D04-9ED1-CD64C064C6F0}" srcOrd="1" destOrd="0" presId="urn:microsoft.com/office/officeart/2018/5/layout/IconCircleLabelList"/>
    <dgm:cxn modelId="{99694012-B52B-44FB-AE2D-9FE71A1E58E6}" type="presParOf" srcId="{EB4AB933-0392-4D24-AADD-D66457625A42}" destId="{745A6C37-7411-4C3A-87A7-6D4D08485D02}" srcOrd="2" destOrd="0" presId="urn:microsoft.com/office/officeart/2018/5/layout/IconCircleLabelList"/>
    <dgm:cxn modelId="{635B3FEE-3119-4918-ACB6-0C45E9E0B99F}" type="presParOf" srcId="{EB4AB933-0392-4D24-AADD-D66457625A42}" destId="{3AD62626-0E21-4C4F-9117-567CA542EFF6}" srcOrd="3" destOrd="0" presId="urn:microsoft.com/office/officeart/2018/5/layout/IconCircleLabelList"/>
    <dgm:cxn modelId="{F7DAD20D-E865-4584-8E13-D45A1348A159}" type="presParOf" srcId="{D5504173-EC6B-4736-A5E6-F9E07D3A4169}" destId="{7F429592-B9D6-469C-90E2-CD9C50D08379}" srcOrd="1" destOrd="0" presId="urn:microsoft.com/office/officeart/2018/5/layout/IconCircleLabelList"/>
    <dgm:cxn modelId="{AF5E7779-0420-406D-BA36-9D62174A97B1}" type="presParOf" srcId="{D5504173-EC6B-4736-A5E6-F9E07D3A4169}" destId="{C745A2C0-742C-4199-910D-81F35D4F0893}" srcOrd="2" destOrd="0" presId="urn:microsoft.com/office/officeart/2018/5/layout/IconCircleLabelList"/>
    <dgm:cxn modelId="{827C6C2B-0D31-474D-A430-4AC250DAFB1C}" type="presParOf" srcId="{C745A2C0-742C-4199-910D-81F35D4F0893}" destId="{D4552B26-1EA0-4DB2-8632-5460E416B791}" srcOrd="0" destOrd="0" presId="urn:microsoft.com/office/officeart/2018/5/layout/IconCircleLabelList"/>
    <dgm:cxn modelId="{F32F1809-3277-44F8-AF93-3966A5BFBF9F}" type="presParOf" srcId="{C745A2C0-742C-4199-910D-81F35D4F0893}" destId="{7DDCDE0B-64DD-45B9-8377-B8390826890C}" srcOrd="1" destOrd="0" presId="urn:microsoft.com/office/officeart/2018/5/layout/IconCircleLabelList"/>
    <dgm:cxn modelId="{B85A3CA3-444C-4522-8652-8AAEAE2198EB}" type="presParOf" srcId="{C745A2C0-742C-4199-910D-81F35D4F0893}" destId="{229AED1D-B961-469C-B2C5-B32882E0C743}" srcOrd="2" destOrd="0" presId="urn:microsoft.com/office/officeart/2018/5/layout/IconCircleLabelList"/>
    <dgm:cxn modelId="{C0A7E189-6501-4A36-8406-98FDC2CD03D5}" type="presParOf" srcId="{C745A2C0-742C-4199-910D-81F35D4F0893}" destId="{30C02A6F-0201-417C-B99F-5B8F66251835}" srcOrd="3" destOrd="0" presId="urn:microsoft.com/office/officeart/2018/5/layout/IconCircleLabelList"/>
    <dgm:cxn modelId="{35DDB689-6DD7-4FAF-9807-4C9264CECBEE}" type="presParOf" srcId="{D5504173-EC6B-4736-A5E6-F9E07D3A4169}" destId="{CF913BAE-A69E-4A11-98A2-62329D2091FB}" srcOrd="3" destOrd="0" presId="urn:microsoft.com/office/officeart/2018/5/layout/IconCircleLabelList"/>
    <dgm:cxn modelId="{CD95BC24-E999-4CA0-8D90-37B3D175DF98}" type="presParOf" srcId="{D5504173-EC6B-4736-A5E6-F9E07D3A4169}" destId="{432CB59A-6FE0-44D6-A9B1-E4C948E0E1BD}" srcOrd="4" destOrd="0" presId="urn:microsoft.com/office/officeart/2018/5/layout/IconCircleLabelList"/>
    <dgm:cxn modelId="{A0383CC9-C24C-40CC-8409-6E53211ABC57}" type="presParOf" srcId="{432CB59A-6FE0-44D6-A9B1-E4C948E0E1BD}" destId="{B092C223-F8E1-4514-8877-4C7383F7413A}" srcOrd="0" destOrd="0" presId="urn:microsoft.com/office/officeart/2018/5/layout/IconCircleLabelList"/>
    <dgm:cxn modelId="{442E08FD-A7C3-42F2-B938-E9505E63B57B}" type="presParOf" srcId="{432CB59A-6FE0-44D6-A9B1-E4C948E0E1BD}" destId="{E7E53663-B184-47D7-9E4B-DEB829FDA302}" srcOrd="1" destOrd="0" presId="urn:microsoft.com/office/officeart/2018/5/layout/IconCircleLabelList"/>
    <dgm:cxn modelId="{C6384D56-67BA-4BE0-BA0A-257D1A711027}" type="presParOf" srcId="{432CB59A-6FE0-44D6-A9B1-E4C948E0E1BD}" destId="{956E5772-D9C1-4FCF-BAE1-20C152DCA2FC}" srcOrd="2" destOrd="0" presId="urn:microsoft.com/office/officeart/2018/5/layout/IconCircleLabelList"/>
    <dgm:cxn modelId="{34E47E0A-2B8E-45A4-824B-DAF702D8E26F}" type="presParOf" srcId="{432CB59A-6FE0-44D6-A9B1-E4C948E0E1BD}" destId="{A08E00C9-B550-4C6B-85D4-DB948D95D8CF}" srcOrd="3" destOrd="0" presId="urn:microsoft.com/office/officeart/2018/5/layout/IconCircleLabelList"/>
    <dgm:cxn modelId="{6FBB393E-A648-4E32-9F44-CE585CAD7702}" type="presParOf" srcId="{D5504173-EC6B-4736-A5E6-F9E07D3A4169}" destId="{2F06AB05-ACEA-40DC-B5C5-505D62069956}" srcOrd="5" destOrd="0" presId="urn:microsoft.com/office/officeart/2018/5/layout/IconCircleLabelList"/>
    <dgm:cxn modelId="{44BE0B7B-EE6D-44D1-9BAF-4C49869E42AB}" type="presParOf" srcId="{D5504173-EC6B-4736-A5E6-F9E07D3A4169}" destId="{AECC0AD9-D0FD-44BF-97EF-015C763FEE3C}" srcOrd="6" destOrd="0" presId="urn:microsoft.com/office/officeart/2018/5/layout/IconCircleLabelList"/>
    <dgm:cxn modelId="{60127CE9-07FE-44F7-B5D2-EA6D879C61FE}" type="presParOf" srcId="{AECC0AD9-D0FD-44BF-97EF-015C763FEE3C}" destId="{EC4EE1D5-B615-4FB5-B1AF-1D6F8452EACE}" srcOrd="0" destOrd="0" presId="urn:microsoft.com/office/officeart/2018/5/layout/IconCircleLabelList"/>
    <dgm:cxn modelId="{4AF107F2-CE04-45E3-9ABE-8E3805F0F0DF}" type="presParOf" srcId="{AECC0AD9-D0FD-44BF-97EF-015C763FEE3C}" destId="{6484C976-0E9E-4E10-98BF-F31AD95F6268}" srcOrd="1" destOrd="0" presId="urn:microsoft.com/office/officeart/2018/5/layout/IconCircleLabelList"/>
    <dgm:cxn modelId="{F55F91C7-4958-4A76-B89A-CF7E6B9FC462}" type="presParOf" srcId="{AECC0AD9-D0FD-44BF-97EF-015C763FEE3C}" destId="{A4A69603-0E24-40D6-AB10-B4D1242845B4}" srcOrd="2" destOrd="0" presId="urn:microsoft.com/office/officeart/2018/5/layout/IconCircleLabelList"/>
    <dgm:cxn modelId="{A09021E4-0234-4C47-A8F2-68A2E5874579}" type="presParOf" srcId="{AECC0AD9-D0FD-44BF-97EF-015C763FEE3C}" destId="{A01156A9-C0DD-406F-9B86-C22A398273D5}" srcOrd="3" destOrd="0" presId="urn:microsoft.com/office/officeart/2018/5/layout/IconCircleLabelList"/>
    <dgm:cxn modelId="{7BE6D4DC-E2E6-4189-A61B-3196373CC18B}" type="presParOf" srcId="{D5504173-EC6B-4736-A5E6-F9E07D3A4169}" destId="{2C7C78B2-229F-410B-A774-2456BB8589B0}" srcOrd="7" destOrd="0" presId="urn:microsoft.com/office/officeart/2018/5/layout/IconCircleLabelList"/>
    <dgm:cxn modelId="{E5F8B49B-3CE4-42FB-B2F1-DA242699BC15}" type="presParOf" srcId="{D5504173-EC6B-4736-A5E6-F9E07D3A4169}" destId="{18238872-6D99-4B6C-B574-E507159211B0}" srcOrd="8" destOrd="0" presId="urn:microsoft.com/office/officeart/2018/5/layout/IconCircleLabelList"/>
    <dgm:cxn modelId="{552CE570-F626-4608-BB4A-EF0B4229F9F9}" type="presParOf" srcId="{18238872-6D99-4B6C-B574-E507159211B0}" destId="{E8B6075D-72C3-4C00-91A3-B0D142A484EB}" srcOrd="0" destOrd="0" presId="urn:microsoft.com/office/officeart/2018/5/layout/IconCircleLabelList"/>
    <dgm:cxn modelId="{81E8B6F5-AE16-4540-9505-69065BE969E0}" type="presParOf" srcId="{18238872-6D99-4B6C-B574-E507159211B0}" destId="{B01A63DE-E073-4CAC-BD1B-EB456F30F5BF}" srcOrd="1" destOrd="0" presId="urn:microsoft.com/office/officeart/2018/5/layout/IconCircleLabelList"/>
    <dgm:cxn modelId="{397CE348-DC4A-40B7-8DC2-3465C8B3EBAA}" type="presParOf" srcId="{18238872-6D99-4B6C-B574-E507159211B0}" destId="{BF13FE1C-4832-4D8A-BE6B-8C54DBAB0CCE}" srcOrd="2" destOrd="0" presId="urn:microsoft.com/office/officeart/2018/5/layout/IconCircleLabelList"/>
    <dgm:cxn modelId="{B4E4E6C5-1DBE-43D4-916E-8DAA969980F3}" type="presParOf" srcId="{18238872-6D99-4B6C-B574-E507159211B0}" destId="{5772B2F6-7E5B-4E4F-A2DF-7078ECEAC547}"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3AA55A-7B9C-4C36-A0B8-4A075CEFDCBE}"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58A9B5A-BD1A-4996-B6CE-2A5F56640E78}">
      <dgm:prSet/>
      <dgm:spPr/>
      <dgm:t>
        <a:bodyPr/>
        <a:lstStyle/>
        <a:p>
          <a:pPr>
            <a:lnSpc>
              <a:spcPct val="100000"/>
            </a:lnSpc>
            <a:defRPr b="1"/>
          </a:pPr>
          <a:r>
            <a:rPr lang="en-US"/>
            <a:t>Arrive</a:t>
          </a:r>
        </a:p>
      </dgm:t>
    </dgm:pt>
    <dgm:pt modelId="{7E7C6226-B7E2-4B84-B100-25CC76FA840E}" type="parTrans" cxnId="{712D3E8A-6B28-41D1-84B7-2A5FC7B256E4}">
      <dgm:prSet/>
      <dgm:spPr/>
      <dgm:t>
        <a:bodyPr/>
        <a:lstStyle/>
        <a:p>
          <a:endParaRPr lang="en-US"/>
        </a:p>
      </dgm:t>
    </dgm:pt>
    <dgm:pt modelId="{5088FCD3-B07A-465A-972E-B9CF976A04EF}" type="sibTrans" cxnId="{712D3E8A-6B28-41D1-84B7-2A5FC7B256E4}">
      <dgm:prSet/>
      <dgm:spPr/>
      <dgm:t>
        <a:bodyPr/>
        <a:lstStyle/>
        <a:p>
          <a:endParaRPr lang="en-US"/>
        </a:p>
      </dgm:t>
    </dgm:pt>
    <dgm:pt modelId="{2DC21CC1-CD10-4B5D-9EA8-27F5F7628F61}">
      <dgm:prSet/>
      <dgm:spPr/>
      <dgm:t>
        <a:bodyPr/>
        <a:lstStyle/>
        <a:p>
          <a:pPr>
            <a:lnSpc>
              <a:spcPct val="100000"/>
            </a:lnSpc>
          </a:pPr>
          <a:r>
            <a:rPr lang="en-US" dirty="0"/>
            <a:t>Arrive 15 minutes early.</a:t>
          </a:r>
        </a:p>
      </dgm:t>
    </dgm:pt>
    <dgm:pt modelId="{8DB0D626-2C68-4846-BE3A-DFCB4727A9EA}" type="parTrans" cxnId="{32C386EB-58CA-4316-BBCE-B228B0537A15}">
      <dgm:prSet/>
      <dgm:spPr/>
      <dgm:t>
        <a:bodyPr/>
        <a:lstStyle/>
        <a:p>
          <a:endParaRPr lang="en-US"/>
        </a:p>
      </dgm:t>
    </dgm:pt>
    <dgm:pt modelId="{F6460947-01D9-43E5-8614-9ADB279D23DF}" type="sibTrans" cxnId="{32C386EB-58CA-4316-BBCE-B228B0537A15}">
      <dgm:prSet/>
      <dgm:spPr/>
      <dgm:t>
        <a:bodyPr/>
        <a:lstStyle/>
        <a:p>
          <a:endParaRPr lang="en-US"/>
        </a:p>
      </dgm:t>
    </dgm:pt>
    <dgm:pt modelId="{E5CB4F0C-7154-4B9F-A106-4F831BB0D114}">
      <dgm:prSet/>
      <dgm:spPr/>
      <dgm:t>
        <a:bodyPr/>
        <a:lstStyle/>
        <a:p>
          <a:pPr>
            <a:lnSpc>
              <a:spcPct val="100000"/>
            </a:lnSpc>
            <a:defRPr b="1"/>
          </a:pPr>
          <a:r>
            <a:rPr lang="en-US"/>
            <a:t>Know</a:t>
          </a:r>
        </a:p>
      </dgm:t>
    </dgm:pt>
    <dgm:pt modelId="{6A9EC79B-1C92-4321-B396-87F333C8C3D6}" type="parTrans" cxnId="{A0BECB5C-6136-4B95-B581-10838049CF3B}">
      <dgm:prSet/>
      <dgm:spPr/>
      <dgm:t>
        <a:bodyPr/>
        <a:lstStyle/>
        <a:p>
          <a:endParaRPr lang="en-US"/>
        </a:p>
      </dgm:t>
    </dgm:pt>
    <dgm:pt modelId="{F9E94132-40BD-4BE6-958C-0DD547B2A10C}" type="sibTrans" cxnId="{A0BECB5C-6136-4B95-B581-10838049CF3B}">
      <dgm:prSet/>
      <dgm:spPr/>
      <dgm:t>
        <a:bodyPr/>
        <a:lstStyle/>
        <a:p>
          <a:endParaRPr lang="en-US"/>
        </a:p>
      </dgm:t>
    </dgm:pt>
    <dgm:pt modelId="{3160B8EC-0688-41D3-AC00-E6A2C72B1E02}">
      <dgm:prSet/>
      <dgm:spPr/>
      <dgm:t>
        <a:bodyPr/>
        <a:lstStyle/>
        <a:p>
          <a:pPr>
            <a:lnSpc>
              <a:spcPct val="100000"/>
            </a:lnSpc>
          </a:pPr>
          <a:r>
            <a:rPr lang="en-US" dirty="0"/>
            <a:t>Know the exact time and location of your interview, how long it takes to get there (with traffic), where you should park, etc. </a:t>
          </a:r>
        </a:p>
      </dgm:t>
    </dgm:pt>
    <dgm:pt modelId="{032BCE9A-1684-48C9-A04B-4016E1EFDAD7}" type="parTrans" cxnId="{1722FD4C-9929-4A39-83F6-22461BAC4B9E}">
      <dgm:prSet/>
      <dgm:spPr/>
      <dgm:t>
        <a:bodyPr/>
        <a:lstStyle/>
        <a:p>
          <a:endParaRPr lang="en-US"/>
        </a:p>
      </dgm:t>
    </dgm:pt>
    <dgm:pt modelId="{FCA607A4-6905-4C58-B764-2734A2BBF07B}" type="sibTrans" cxnId="{1722FD4C-9929-4A39-83F6-22461BAC4B9E}">
      <dgm:prSet/>
      <dgm:spPr/>
      <dgm:t>
        <a:bodyPr/>
        <a:lstStyle/>
        <a:p>
          <a:endParaRPr lang="en-US"/>
        </a:p>
      </dgm:t>
    </dgm:pt>
    <dgm:pt modelId="{9BDD3334-AC02-48DA-8B33-F2AB812DF686}">
      <dgm:prSet/>
      <dgm:spPr/>
      <dgm:t>
        <a:bodyPr/>
        <a:lstStyle/>
        <a:p>
          <a:pPr>
            <a:lnSpc>
              <a:spcPct val="100000"/>
            </a:lnSpc>
            <a:defRPr b="1"/>
          </a:pPr>
          <a:r>
            <a:rPr lang="en-US"/>
            <a:t>Dress</a:t>
          </a:r>
        </a:p>
      </dgm:t>
    </dgm:pt>
    <dgm:pt modelId="{97336E80-856E-481D-9972-1846EB96451C}" type="parTrans" cxnId="{F1A7D7F5-55B0-4CAB-8DD2-1900621B225F}">
      <dgm:prSet/>
      <dgm:spPr/>
      <dgm:t>
        <a:bodyPr/>
        <a:lstStyle/>
        <a:p>
          <a:endParaRPr lang="en-US"/>
        </a:p>
      </dgm:t>
    </dgm:pt>
    <dgm:pt modelId="{04AC5DE7-8FF7-4D17-B4F8-BC4D01B09FAC}" type="sibTrans" cxnId="{F1A7D7F5-55B0-4CAB-8DD2-1900621B225F}">
      <dgm:prSet/>
      <dgm:spPr/>
      <dgm:t>
        <a:bodyPr/>
        <a:lstStyle/>
        <a:p>
          <a:endParaRPr lang="en-US"/>
        </a:p>
      </dgm:t>
    </dgm:pt>
    <dgm:pt modelId="{C710E804-2072-49C7-9CB7-3AC41CEC402B}">
      <dgm:prSet/>
      <dgm:spPr/>
      <dgm:t>
        <a:bodyPr/>
        <a:lstStyle/>
        <a:p>
          <a:pPr>
            <a:lnSpc>
              <a:spcPct val="100000"/>
            </a:lnSpc>
          </a:pPr>
          <a:r>
            <a:rPr lang="en-US" dirty="0"/>
            <a:t>Dress appropriately.</a:t>
          </a:r>
        </a:p>
      </dgm:t>
    </dgm:pt>
    <dgm:pt modelId="{F9033E06-D4A9-4067-9286-E915529EA80D}" type="parTrans" cxnId="{025FF720-38D6-4BBE-B1A8-7796CE203C21}">
      <dgm:prSet/>
      <dgm:spPr/>
      <dgm:t>
        <a:bodyPr/>
        <a:lstStyle/>
        <a:p>
          <a:endParaRPr lang="en-US"/>
        </a:p>
      </dgm:t>
    </dgm:pt>
    <dgm:pt modelId="{2C175F23-975D-42D4-A8A5-7C89E90CC6C2}" type="sibTrans" cxnId="{025FF720-38D6-4BBE-B1A8-7796CE203C21}">
      <dgm:prSet/>
      <dgm:spPr/>
      <dgm:t>
        <a:bodyPr/>
        <a:lstStyle/>
        <a:p>
          <a:endParaRPr lang="en-US"/>
        </a:p>
      </dgm:t>
    </dgm:pt>
    <dgm:pt modelId="{ED2968E0-7B98-4E3A-B9C8-1224FA53214F}">
      <dgm:prSet/>
      <dgm:spPr/>
      <dgm:t>
        <a:bodyPr/>
        <a:lstStyle/>
        <a:p>
          <a:pPr>
            <a:lnSpc>
              <a:spcPct val="100000"/>
            </a:lnSpc>
            <a:defRPr b="1"/>
          </a:pPr>
          <a:r>
            <a:rPr lang="en-US"/>
            <a:t>Respect</a:t>
          </a:r>
        </a:p>
      </dgm:t>
    </dgm:pt>
    <dgm:pt modelId="{2CB734E6-8447-4CE4-BE3E-0F79B8360D7C}" type="parTrans" cxnId="{B76C1DDF-E19D-4038-A0E0-AD3A0489FD94}">
      <dgm:prSet/>
      <dgm:spPr/>
      <dgm:t>
        <a:bodyPr/>
        <a:lstStyle/>
        <a:p>
          <a:endParaRPr lang="en-US"/>
        </a:p>
      </dgm:t>
    </dgm:pt>
    <dgm:pt modelId="{69F0BB5A-70C1-4810-93C2-5E539B8D4A0D}" type="sibTrans" cxnId="{B76C1DDF-E19D-4038-A0E0-AD3A0489FD94}">
      <dgm:prSet/>
      <dgm:spPr/>
      <dgm:t>
        <a:bodyPr/>
        <a:lstStyle/>
        <a:p>
          <a:endParaRPr lang="en-US"/>
        </a:p>
      </dgm:t>
    </dgm:pt>
    <dgm:pt modelId="{2E83B06E-FB12-4B27-ACD0-899BE44ADDD2}">
      <dgm:prSet/>
      <dgm:spPr/>
      <dgm:t>
        <a:bodyPr/>
        <a:lstStyle/>
        <a:p>
          <a:pPr>
            <a:lnSpc>
              <a:spcPct val="100000"/>
            </a:lnSpc>
          </a:pPr>
          <a:r>
            <a:rPr lang="en-US"/>
            <a:t>Treat everyone you encounter with courtesy and respect.  The office assistant might be asked for feedback during the hiring process.</a:t>
          </a:r>
        </a:p>
      </dgm:t>
    </dgm:pt>
    <dgm:pt modelId="{DC5632B8-8C4B-463F-9415-E90C72FB4A71}" type="parTrans" cxnId="{17936689-D32A-42E9-979C-C2C04B4D143A}">
      <dgm:prSet/>
      <dgm:spPr/>
      <dgm:t>
        <a:bodyPr/>
        <a:lstStyle/>
        <a:p>
          <a:endParaRPr lang="en-US"/>
        </a:p>
      </dgm:t>
    </dgm:pt>
    <dgm:pt modelId="{DCD26E85-3722-4A90-8722-ABCEBE1F6A69}" type="sibTrans" cxnId="{17936689-D32A-42E9-979C-C2C04B4D143A}">
      <dgm:prSet/>
      <dgm:spPr/>
      <dgm:t>
        <a:bodyPr/>
        <a:lstStyle/>
        <a:p>
          <a:endParaRPr lang="en-US"/>
        </a:p>
      </dgm:t>
    </dgm:pt>
    <dgm:pt modelId="{562804E7-6FB9-4031-B10D-A4245C016439}">
      <dgm:prSet/>
      <dgm:spPr/>
      <dgm:t>
        <a:bodyPr/>
        <a:lstStyle/>
        <a:p>
          <a:pPr>
            <a:lnSpc>
              <a:spcPct val="100000"/>
            </a:lnSpc>
            <a:defRPr b="1"/>
          </a:pPr>
          <a:r>
            <a:rPr lang="en-US"/>
            <a:t>Grooming</a:t>
          </a:r>
        </a:p>
      </dgm:t>
    </dgm:pt>
    <dgm:pt modelId="{75B37E7A-8F3E-4A32-8C24-81C9B4166EE2}" type="parTrans" cxnId="{04247E14-172B-482D-8B3F-33C9EF3AF719}">
      <dgm:prSet/>
      <dgm:spPr/>
      <dgm:t>
        <a:bodyPr/>
        <a:lstStyle/>
        <a:p>
          <a:endParaRPr lang="en-US"/>
        </a:p>
      </dgm:t>
    </dgm:pt>
    <dgm:pt modelId="{212B1881-311E-488A-958C-A3A05B6D0082}" type="sibTrans" cxnId="{04247E14-172B-482D-8B3F-33C9EF3AF719}">
      <dgm:prSet/>
      <dgm:spPr/>
      <dgm:t>
        <a:bodyPr/>
        <a:lstStyle/>
        <a:p>
          <a:endParaRPr lang="en-US"/>
        </a:p>
      </dgm:t>
    </dgm:pt>
    <dgm:pt modelId="{DAC90518-11F8-4FFC-978D-B39A3BEAAE69}">
      <dgm:prSet/>
      <dgm:spPr/>
      <dgm:t>
        <a:bodyPr/>
        <a:lstStyle/>
        <a:p>
          <a:pPr>
            <a:lnSpc>
              <a:spcPct val="100000"/>
            </a:lnSpc>
          </a:pPr>
          <a:r>
            <a:rPr lang="en-US" dirty="0"/>
            <a:t>Personal grooming and cleanliness should be  impeccable, including your hair, hands and fingernails.</a:t>
          </a:r>
        </a:p>
      </dgm:t>
    </dgm:pt>
    <dgm:pt modelId="{4A6ADA73-2A88-4DD8-AC13-1B3C5B1EAE0A}" type="parTrans" cxnId="{F60B1283-C498-4650-8C55-A1A2D1E5F92F}">
      <dgm:prSet/>
      <dgm:spPr/>
      <dgm:t>
        <a:bodyPr/>
        <a:lstStyle/>
        <a:p>
          <a:endParaRPr lang="en-US"/>
        </a:p>
      </dgm:t>
    </dgm:pt>
    <dgm:pt modelId="{B7556349-53BB-4D35-A182-1EE7D4E833A4}" type="sibTrans" cxnId="{F60B1283-C498-4650-8C55-A1A2D1E5F92F}">
      <dgm:prSet/>
      <dgm:spPr/>
      <dgm:t>
        <a:bodyPr/>
        <a:lstStyle/>
        <a:p>
          <a:endParaRPr lang="en-US"/>
        </a:p>
      </dgm:t>
    </dgm:pt>
    <dgm:pt modelId="{5F6ACEEA-560E-4E0A-B329-55522232A115}">
      <dgm:prSet/>
      <dgm:spPr/>
      <dgm:t>
        <a:bodyPr/>
        <a:lstStyle/>
        <a:p>
          <a:pPr>
            <a:lnSpc>
              <a:spcPct val="100000"/>
            </a:lnSpc>
            <a:defRPr b="1"/>
          </a:pPr>
          <a:r>
            <a:rPr lang="en-US"/>
            <a:t>Wear</a:t>
          </a:r>
        </a:p>
      </dgm:t>
    </dgm:pt>
    <dgm:pt modelId="{C2D9C55B-CAAF-4CF9-AB72-542332737D70}" type="parTrans" cxnId="{EBF11266-7C1C-421A-9FE2-7C904A90DE3A}">
      <dgm:prSet/>
      <dgm:spPr/>
      <dgm:t>
        <a:bodyPr/>
        <a:lstStyle/>
        <a:p>
          <a:endParaRPr lang="en-US"/>
        </a:p>
      </dgm:t>
    </dgm:pt>
    <dgm:pt modelId="{BA2DDDB3-8979-4FF6-8FA1-4C3CF13FCA6D}" type="sibTrans" cxnId="{EBF11266-7C1C-421A-9FE2-7C904A90DE3A}">
      <dgm:prSet/>
      <dgm:spPr/>
      <dgm:t>
        <a:bodyPr/>
        <a:lstStyle/>
        <a:p>
          <a:endParaRPr lang="en-US"/>
        </a:p>
      </dgm:t>
    </dgm:pt>
    <dgm:pt modelId="{E74F58A9-6A05-4375-B42F-4F8C8B135987}">
      <dgm:prSet/>
      <dgm:spPr/>
      <dgm:t>
        <a:bodyPr/>
        <a:lstStyle/>
        <a:p>
          <a:pPr>
            <a:lnSpc>
              <a:spcPct val="100000"/>
            </a:lnSpc>
          </a:pPr>
          <a:r>
            <a:rPr lang="en-US" dirty="0"/>
            <a:t>Wear minimal cologne or perfume. </a:t>
          </a:r>
        </a:p>
      </dgm:t>
    </dgm:pt>
    <dgm:pt modelId="{C2B06803-534A-4E38-B210-21C95EC50330}" type="parTrans" cxnId="{DC16CFCC-F4BE-45B1-86EE-FBE434F38BC8}">
      <dgm:prSet/>
      <dgm:spPr/>
      <dgm:t>
        <a:bodyPr/>
        <a:lstStyle/>
        <a:p>
          <a:endParaRPr lang="en-US"/>
        </a:p>
      </dgm:t>
    </dgm:pt>
    <dgm:pt modelId="{E00B519D-CED8-4B0A-BB87-BB03CAAD04F5}" type="sibTrans" cxnId="{DC16CFCC-F4BE-45B1-86EE-FBE434F38BC8}">
      <dgm:prSet/>
      <dgm:spPr/>
      <dgm:t>
        <a:bodyPr/>
        <a:lstStyle/>
        <a:p>
          <a:endParaRPr lang="en-US"/>
        </a:p>
      </dgm:t>
    </dgm:pt>
    <dgm:pt modelId="{B3983D9B-32E4-4171-964E-18089E990F05}">
      <dgm:prSet/>
      <dgm:spPr/>
      <dgm:t>
        <a:bodyPr/>
        <a:lstStyle/>
        <a:p>
          <a:pPr>
            <a:lnSpc>
              <a:spcPct val="100000"/>
            </a:lnSpc>
            <a:defRPr b="1"/>
          </a:pPr>
          <a:r>
            <a:rPr lang="en-US"/>
            <a:t>Eye</a:t>
          </a:r>
        </a:p>
      </dgm:t>
    </dgm:pt>
    <dgm:pt modelId="{2CA4D659-6B24-4495-B936-3053BEA8DF17}" type="parTrans" cxnId="{2FE0B1C0-5FCE-4AF3-908A-04140EC7BE04}">
      <dgm:prSet/>
      <dgm:spPr/>
      <dgm:t>
        <a:bodyPr/>
        <a:lstStyle/>
        <a:p>
          <a:endParaRPr lang="en-US"/>
        </a:p>
      </dgm:t>
    </dgm:pt>
    <dgm:pt modelId="{2B521805-3260-4557-83E9-C6A94085099A}" type="sibTrans" cxnId="{2FE0B1C0-5FCE-4AF3-908A-04140EC7BE04}">
      <dgm:prSet/>
      <dgm:spPr/>
      <dgm:t>
        <a:bodyPr/>
        <a:lstStyle/>
        <a:p>
          <a:endParaRPr lang="en-US"/>
        </a:p>
      </dgm:t>
    </dgm:pt>
    <dgm:pt modelId="{758D7683-DA3F-40F9-9695-C45D3BB4EAD6}">
      <dgm:prSet/>
      <dgm:spPr/>
      <dgm:t>
        <a:bodyPr/>
        <a:lstStyle/>
        <a:p>
          <a:pPr>
            <a:lnSpc>
              <a:spcPct val="100000"/>
            </a:lnSpc>
          </a:pPr>
          <a:r>
            <a:rPr lang="en-US"/>
            <a:t>Eye contact, good posture, a firm handshake (when socially acceptable), a smile and a friendly greeting go a long way</a:t>
          </a:r>
        </a:p>
      </dgm:t>
    </dgm:pt>
    <dgm:pt modelId="{415EEBC6-4CF2-471A-8CCC-23B015D080FE}" type="parTrans" cxnId="{C88DB589-3B1E-4E50-8D96-964140D251F9}">
      <dgm:prSet/>
      <dgm:spPr/>
      <dgm:t>
        <a:bodyPr/>
        <a:lstStyle/>
        <a:p>
          <a:endParaRPr lang="en-US"/>
        </a:p>
      </dgm:t>
    </dgm:pt>
    <dgm:pt modelId="{9ABCDB58-D68B-4C8D-A030-42145D8F082D}" type="sibTrans" cxnId="{C88DB589-3B1E-4E50-8D96-964140D251F9}">
      <dgm:prSet/>
      <dgm:spPr/>
      <dgm:t>
        <a:bodyPr/>
        <a:lstStyle/>
        <a:p>
          <a:endParaRPr lang="en-US"/>
        </a:p>
      </dgm:t>
    </dgm:pt>
    <dgm:pt modelId="{F40DCB6F-C5B2-4FAA-A013-FD3B9BBD97BF}">
      <dgm:prSet/>
      <dgm:spPr/>
      <dgm:t>
        <a:bodyPr/>
        <a:lstStyle/>
        <a:p>
          <a:pPr>
            <a:lnSpc>
              <a:spcPct val="100000"/>
            </a:lnSpc>
            <a:defRPr b="1"/>
          </a:pPr>
          <a:r>
            <a:rPr lang="en-US"/>
            <a:t>Use</a:t>
          </a:r>
        </a:p>
      </dgm:t>
    </dgm:pt>
    <dgm:pt modelId="{BC5291BA-848B-4ECB-82B1-943E15B91F00}" type="parTrans" cxnId="{1C2CE670-41A3-4638-A6B0-0B9161FC8DF1}">
      <dgm:prSet/>
      <dgm:spPr/>
      <dgm:t>
        <a:bodyPr/>
        <a:lstStyle/>
        <a:p>
          <a:endParaRPr lang="en-US"/>
        </a:p>
      </dgm:t>
    </dgm:pt>
    <dgm:pt modelId="{18337FE2-BBFA-4294-8B0D-F126BFC197F9}" type="sibTrans" cxnId="{1C2CE670-41A3-4638-A6B0-0B9161FC8DF1}">
      <dgm:prSet/>
      <dgm:spPr/>
      <dgm:t>
        <a:bodyPr/>
        <a:lstStyle/>
        <a:p>
          <a:endParaRPr lang="en-US"/>
        </a:p>
      </dgm:t>
    </dgm:pt>
    <dgm:pt modelId="{955E95CD-71C8-42CE-AC41-2E16DFD932AE}">
      <dgm:prSet/>
      <dgm:spPr/>
      <dgm:t>
        <a:bodyPr/>
        <a:lstStyle/>
        <a:p>
          <a:pPr>
            <a:lnSpc>
              <a:spcPct val="100000"/>
            </a:lnSpc>
          </a:pPr>
          <a:r>
            <a:rPr lang="en-US"/>
            <a:t>Use proper grammar.  For example, say “yes”, not “yeah.”</a:t>
          </a:r>
        </a:p>
      </dgm:t>
    </dgm:pt>
    <dgm:pt modelId="{0A2C371F-BE88-4F3C-A4E2-5D6988C9EA15}" type="parTrans" cxnId="{115DACC6-64F2-487C-A9AD-E839C5C60336}">
      <dgm:prSet/>
      <dgm:spPr/>
      <dgm:t>
        <a:bodyPr/>
        <a:lstStyle/>
        <a:p>
          <a:endParaRPr lang="en-US"/>
        </a:p>
      </dgm:t>
    </dgm:pt>
    <dgm:pt modelId="{5049A73B-92B6-4004-8B75-B8402EC6A549}" type="sibTrans" cxnId="{115DACC6-64F2-487C-A9AD-E839C5C60336}">
      <dgm:prSet/>
      <dgm:spPr/>
      <dgm:t>
        <a:bodyPr/>
        <a:lstStyle/>
        <a:p>
          <a:endParaRPr lang="en-US"/>
        </a:p>
      </dgm:t>
    </dgm:pt>
    <dgm:pt modelId="{B3BCF1DD-5F4B-497D-B771-26EDC368C24D}" type="pres">
      <dgm:prSet presAssocID="{C83AA55A-7B9C-4C36-A0B8-4A075CEFDCBE}" presName="root" presStyleCnt="0">
        <dgm:presLayoutVars>
          <dgm:dir/>
          <dgm:resizeHandles val="exact"/>
        </dgm:presLayoutVars>
      </dgm:prSet>
      <dgm:spPr/>
    </dgm:pt>
    <dgm:pt modelId="{C0146E80-7D26-4013-99C2-B943506779B2}" type="pres">
      <dgm:prSet presAssocID="{458A9B5A-BD1A-4996-B6CE-2A5F56640E78}" presName="compNode" presStyleCnt="0"/>
      <dgm:spPr/>
    </dgm:pt>
    <dgm:pt modelId="{BAF6834A-75B5-4B5E-B381-77AD30624544}" type="pres">
      <dgm:prSet presAssocID="{458A9B5A-BD1A-4996-B6CE-2A5F56640E78}" presName="iconRect" presStyleLbl="node1" presStyleIdx="0" presStyleCnt="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57550913-D45A-4EAE-A636-A86D258DFF2A}" type="pres">
      <dgm:prSet presAssocID="{458A9B5A-BD1A-4996-B6CE-2A5F56640E78}" presName="iconSpace" presStyleCnt="0"/>
      <dgm:spPr/>
    </dgm:pt>
    <dgm:pt modelId="{88F8FA1D-7F4A-4C10-8A46-FB49439C7331}" type="pres">
      <dgm:prSet presAssocID="{458A9B5A-BD1A-4996-B6CE-2A5F56640E78}" presName="parTx" presStyleLbl="revTx" presStyleIdx="0" presStyleCnt="16">
        <dgm:presLayoutVars>
          <dgm:chMax val="0"/>
          <dgm:chPref val="0"/>
        </dgm:presLayoutVars>
      </dgm:prSet>
      <dgm:spPr/>
    </dgm:pt>
    <dgm:pt modelId="{EDA0C305-B8CB-485C-9A20-71937610655F}" type="pres">
      <dgm:prSet presAssocID="{458A9B5A-BD1A-4996-B6CE-2A5F56640E78}" presName="txSpace" presStyleCnt="0"/>
      <dgm:spPr/>
    </dgm:pt>
    <dgm:pt modelId="{776C9B87-FAC1-4C22-B911-31658784ECA7}" type="pres">
      <dgm:prSet presAssocID="{458A9B5A-BD1A-4996-B6CE-2A5F56640E78}" presName="desTx" presStyleLbl="revTx" presStyleIdx="1" presStyleCnt="16">
        <dgm:presLayoutVars/>
      </dgm:prSet>
      <dgm:spPr/>
    </dgm:pt>
    <dgm:pt modelId="{3011B526-222A-40E7-AFE7-A2C2D59D3624}" type="pres">
      <dgm:prSet presAssocID="{5088FCD3-B07A-465A-972E-B9CF976A04EF}" presName="sibTrans" presStyleCnt="0"/>
      <dgm:spPr/>
    </dgm:pt>
    <dgm:pt modelId="{3C25144E-DDB1-4A6D-9C1F-EDB631EF0A5B}" type="pres">
      <dgm:prSet presAssocID="{E5CB4F0C-7154-4B9F-A106-4F831BB0D114}" presName="compNode" presStyleCnt="0"/>
      <dgm:spPr/>
    </dgm:pt>
    <dgm:pt modelId="{334F669B-2A05-4B57-ABB6-101CF5FAE60E}" type="pres">
      <dgm:prSet presAssocID="{E5CB4F0C-7154-4B9F-A106-4F831BB0D114}" presName="iconRect" presStyleLbl="node1" presStyleIdx="1" presStyleCnt="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ker"/>
        </a:ext>
      </dgm:extLst>
    </dgm:pt>
    <dgm:pt modelId="{3A70714A-CD47-4D08-894A-F9BA1956B71B}" type="pres">
      <dgm:prSet presAssocID="{E5CB4F0C-7154-4B9F-A106-4F831BB0D114}" presName="iconSpace" presStyleCnt="0"/>
      <dgm:spPr/>
    </dgm:pt>
    <dgm:pt modelId="{DC4447EC-1544-4974-AC16-496354024F22}" type="pres">
      <dgm:prSet presAssocID="{E5CB4F0C-7154-4B9F-A106-4F831BB0D114}" presName="parTx" presStyleLbl="revTx" presStyleIdx="2" presStyleCnt="16">
        <dgm:presLayoutVars>
          <dgm:chMax val="0"/>
          <dgm:chPref val="0"/>
        </dgm:presLayoutVars>
      </dgm:prSet>
      <dgm:spPr/>
    </dgm:pt>
    <dgm:pt modelId="{A7E369B8-6A46-464E-AEC2-9758BAE39DCF}" type="pres">
      <dgm:prSet presAssocID="{E5CB4F0C-7154-4B9F-A106-4F831BB0D114}" presName="txSpace" presStyleCnt="0"/>
      <dgm:spPr/>
    </dgm:pt>
    <dgm:pt modelId="{E280146E-8016-443C-8199-7DDA03DD315B}" type="pres">
      <dgm:prSet presAssocID="{E5CB4F0C-7154-4B9F-A106-4F831BB0D114}" presName="desTx" presStyleLbl="revTx" presStyleIdx="3" presStyleCnt="16">
        <dgm:presLayoutVars/>
      </dgm:prSet>
      <dgm:spPr/>
    </dgm:pt>
    <dgm:pt modelId="{0DAF8D81-4B5F-4ABC-81C0-9C525CD037D0}" type="pres">
      <dgm:prSet presAssocID="{F9E94132-40BD-4BE6-958C-0DD547B2A10C}" presName="sibTrans" presStyleCnt="0"/>
      <dgm:spPr/>
    </dgm:pt>
    <dgm:pt modelId="{18570E46-2BF7-4657-85E5-654CAF12EE2C}" type="pres">
      <dgm:prSet presAssocID="{9BDD3334-AC02-48DA-8B33-F2AB812DF686}" presName="compNode" presStyleCnt="0"/>
      <dgm:spPr/>
    </dgm:pt>
    <dgm:pt modelId="{9B27F250-0872-4E0A-81F8-3E4DDF1958DE}" type="pres">
      <dgm:prSet presAssocID="{9BDD3334-AC02-48DA-8B33-F2AB812DF686}" presName="iconRect" presStyleLbl="node1" presStyleIdx="2" presStyleCnt="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ress"/>
        </a:ext>
      </dgm:extLst>
    </dgm:pt>
    <dgm:pt modelId="{453BC33C-12D5-4408-9052-B1D0778CE3EA}" type="pres">
      <dgm:prSet presAssocID="{9BDD3334-AC02-48DA-8B33-F2AB812DF686}" presName="iconSpace" presStyleCnt="0"/>
      <dgm:spPr/>
    </dgm:pt>
    <dgm:pt modelId="{1EBCB922-D1E8-4B06-A29F-9065E2BD4451}" type="pres">
      <dgm:prSet presAssocID="{9BDD3334-AC02-48DA-8B33-F2AB812DF686}" presName="parTx" presStyleLbl="revTx" presStyleIdx="4" presStyleCnt="16">
        <dgm:presLayoutVars>
          <dgm:chMax val="0"/>
          <dgm:chPref val="0"/>
        </dgm:presLayoutVars>
      </dgm:prSet>
      <dgm:spPr/>
    </dgm:pt>
    <dgm:pt modelId="{6ED34C82-37C6-4924-8C87-1948BFED6526}" type="pres">
      <dgm:prSet presAssocID="{9BDD3334-AC02-48DA-8B33-F2AB812DF686}" presName="txSpace" presStyleCnt="0"/>
      <dgm:spPr/>
    </dgm:pt>
    <dgm:pt modelId="{5B4680AD-BED2-4C61-A83F-70C21EF436D3}" type="pres">
      <dgm:prSet presAssocID="{9BDD3334-AC02-48DA-8B33-F2AB812DF686}" presName="desTx" presStyleLbl="revTx" presStyleIdx="5" presStyleCnt="16">
        <dgm:presLayoutVars/>
      </dgm:prSet>
      <dgm:spPr/>
    </dgm:pt>
    <dgm:pt modelId="{28924575-6917-489B-8F11-0503BAA7E75F}" type="pres">
      <dgm:prSet presAssocID="{04AC5DE7-8FF7-4D17-B4F8-BC4D01B09FAC}" presName="sibTrans" presStyleCnt="0"/>
      <dgm:spPr/>
    </dgm:pt>
    <dgm:pt modelId="{3889B551-7022-44D0-9166-1827405CB74E}" type="pres">
      <dgm:prSet presAssocID="{ED2968E0-7B98-4E3A-B9C8-1224FA53214F}" presName="compNode" presStyleCnt="0"/>
      <dgm:spPr/>
    </dgm:pt>
    <dgm:pt modelId="{41F456CA-4A63-4633-B428-AF30615CDA2C}" type="pres">
      <dgm:prSet presAssocID="{ED2968E0-7B98-4E3A-B9C8-1224FA53214F}" presName="iconRect" presStyleLbl="node1" presStyleIdx="3" presStyleCnt="8"/>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aiter"/>
        </a:ext>
      </dgm:extLst>
    </dgm:pt>
    <dgm:pt modelId="{942ED2AB-AEFD-4F27-9A18-310B7EF6DF21}" type="pres">
      <dgm:prSet presAssocID="{ED2968E0-7B98-4E3A-B9C8-1224FA53214F}" presName="iconSpace" presStyleCnt="0"/>
      <dgm:spPr/>
    </dgm:pt>
    <dgm:pt modelId="{4DC3AAE9-BFBD-4589-B58B-5958271D4353}" type="pres">
      <dgm:prSet presAssocID="{ED2968E0-7B98-4E3A-B9C8-1224FA53214F}" presName="parTx" presStyleLbl="revTx" presStyleIdx="6" presStyleCnt="16">
        <dgm:presLayoutVars>
          <dgm:chMax val="0"/>
          <dgm:chPref val="0"/>
        </dgm:presLayoutVars>
      </dgm:prSet>
      <dgm:spPr/>
    </dgm:pt>
    <dgm:pt modelId="{1C9F3D99-EF78-4125-8824-B2B81C4614BF}" type="pres">
      <dgm:prSet presAssocID="{ED2968E0-7B98-4E3A-B9C8-1224FA53214F}" presName="txSpace" presStyleCnt="0"/>
      <dgm:spPr/>
    </dgm:pt>
    <dgm:pt modelId="{BDB0BB59-0B75-4F40-936D-73E5FE90B528}" type="pres">
      <dgm:prSet presAssocID="{ED2968E0-7B98-4E3A-B9C8-1224FA53214F}" presName="desTx" presStyleLbl="revTx" presStyleIdx="7" presStyleCnt="16">
        <dgm:presLayoutVars/>
      </dgm:prSet>
      <dgm:spPr/>
    </dgm:pt>
    <dgm:pt modelId="{DA6338B2-3EB5-4F3F-A585-17950B5EF828}" type="pres">
      <dgm:prSet presAssocID="{69F0BB5A-70C1-4810-93C2-5E539B8D4A0D}" presName="sibTrans" presStyleCnt="0"/>
      <dgm:spPr/>
    </dgm:pt>
    <dgm:pt modelId="{7880E0BA-6389-4545-B5B2-D3C9BAF8ABE5}" type="pres">
      <dgm:prSet presAssocID="{562804E7-6FB9-4031-B10D-A4245C016439}" presName="compNode" presStyleCnt="0"/>
      <dgm:spPr/>
    </dgm:pt>
    <dgm:pt modelId="{F5C72DB3-5BE4-469A-A54C-5E67FA0E507C}" type="pres">
      <dgm:prSet presAssocID="{562804E7-6FB9-4031-B10D-A4245C016439}" presName="iconRect" presStyleLbl="node1" presStyleIdx="4" presStyleCnt="8"/>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Comb"/>
        </a:ext>
      </dgm:extLst>
    </dgm:pt>
    <dgm:pt modelId="{CDAC511F-EBA9-4427-84F9-FE29648C4AA0}" type="pres">
      <dgm:prSet presAssocID="{562804E7-6FB9-4031-B10D-A4245C016439}" presName="iconSpace" presStyleCnt="0"/>
      <dgm:spPr/>
    </dgm:pt>
    <dgm:pt modelId="{873C8274-FDE1-4136-B2D0-2A2D311B7333}" type="pres">
      <dgm:prSet presAssocID="{562804E7-6FB9-4031-B10D-A4245C016439}" presName="parTx" presStyleLbl="revTx" presStyleIdx="8" presStyleCnt="16">
        <dgm:presLayoutVars>
          <dgm:chMax val="0"/>
          <dgm:chPref val="0"/>
        </dgm:presLayoutVars>
      </dgm:prSet>
      <dgm:spPr/>
    </dgm:pt>
    <dgm:pt modelId="{6DFABE56-2E74-4F83-9090-6BAEE8000350}" type="pres">
      <dgm:prSet presAssocID="{562804E7-6FB9-4031-B10D-A4245C016439}" presName="txSpace" presStyleCnt="0"/>
      <dgm:spPr/>
    </dgm:pt>
    <dgm:pt modelId="{CEFCF301-DEFD-4248-BE9F-81591D61748D}" type="pres">
      <dgm:prSet presAssocID="{562804E7-6FB9-4031-B10D-A4245C016439}" presName="desTx" presStyleLbl="revTx" presStyleIdx="9" presStyleCnt="16">
        <dgm:presLayoutVars/>
      </dgm:prSet>
      <dgm:spPr/>
    </dgm:pt>
    <dgm:pt modelId="{996C0A9A-B554-4AE6-832C-80D03411D30F}" type="pres">
      <dgm:prSet presAssocID="{212B1881-311E-488A-958C-A3A05B6D0082}" presName="sibTrans" presStyleCnt="0"/>
      <dgm:spPr/>
    </dgm:pt>
    <dgm:pt modelId="{2BA376B9-9D00-4B65-9783-3E2AA66F0AA3}" type="pres">
      <dgm:prSet presAssocID="{5F6ACEEA-560E-4E0A-B329-55522232A115}" presName="compNode" presStyleCnt="0"/>
      <dgm:spPr/>
    </dgm:pt>
    <dgm:pt modelId="{3298E494-CA50-4EB1-9902-7BD501BFCD6A}" type="pres">
      <dgm:prSet presAssocID="{5F6ACEEA-560E-4E0A-B329-55522232A115}" presName="iconRect" presStyleLbl="node1" presStyleIdx="5" presStyleCnt="8"/>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a:noFill/>
        </a:ln>
      </dgm:spPr>
      <dgm:extLst>
        <a:ext uri="{E40237B7-FDA0-4F09-8148-C483321AD2D9}">
          <dgm14:cNvPr xmlns:dgm14="http://schemas.microsoft.com/office/drawing/2010/diagram" id="0" name="" descr="Perfume Bottle"/>
        </a:ext>
      </dgm:extLst>
    </dgm:pt>
    <dgm:pt modelId="{F75366F8-9654-49C8-A458-5AD8CD53472A}" type="pres">
      <dgm:prSet presAssocID="{5F6ACEEA-560E-4E0A-B329-55522232A115}" presName="iconSpace" presStyleCnt="0"/>
      <dgm:spPr/>
    </dgm:pt>
    <dgm:pt modelId="{6B16397F-6350-4E06-B2A3-40460BA38040}" type="pres">
      <dgm:prSet presAssocID="{5F6ACEEA-560E-4E0A-B329-55522232A115}" presName="parTx" presStyleLbl="revTx" presStyleIdx="10" presStyleCnt="16">
        <dgm:presLayoutVars>
          <dgm:chMax val="0"/>
          <dgm:chPref val="0"/>
        </dgm:presLayoutVars>
      </dgm:prSet>
      <dgm:spPr/>
    </dgm:pt>
    <dgm:pt modelId="{E2A239A7-60DD-4BA4-A578-2646EE4C3DFD}" type="pres">
      <dgm:prSet presAssocID="{5F6ACEEA-560E-4E0A-B329-55522232A115}" presName="txSpace" presStyleCnt="0"/>
      <dgm:spPr/>
    </dgm:pt>
    <dgm:pt modelId="{06E7538D-27FD-42FA-943C-C9E141F10ED8}" type="pres">
      <dgm:prSet presAssocID="{5F6ACEEA-560E-4E0A-B329-55522232A115}" presName="desTx" presStyleLbl="revTx" presStyleIdx="11" presStyleCnt="16">
        <dgm:presLayoutVars/>
      </dgm:prSet>
      <dgm:spPr/>
    </dgm:pt>
    <dgm:pt modelId="{C27026AF-DB89-4DD0-BD42-59499B9A7862}" type="pres">
      <dgm:prSet presAssocID="{BA2DDDB3-8979-4FF6-8FA1-4C3CF13FCA6D}" presName="sibTrans" presStyleCnt="0"/>
      <dgm:spPr/>
    </dgm:pt>
    <dgm:pt modelId="{C3863E38-8D38-4C25-90C7-016CCEE15445}" type="pres">
      <dgm:prSet presAssocID="{B3983D9B-32E4-4171-964E-18089E990F05}" presName="compNode" presStyleCnt="0"/>
      <dgm:spPr/>
    </dgm:pt>
    <dgm:pt modelId="{ED6E9D15-7B33-4E09-B35D-6A42D6A3B77A}" type="pres">
      <dgm:prSet presAssocID="{B3983D9B-32E4-4171-964E-18089E990F05}" presName="iconRect" presStyleLbl="node1" presStyleIdx="6" presStyleCnt="8"/>
      <dgm:spPr>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Eye"/>
        </a:ext>
      </dgm:extLst>
    </dgm:pt>
    <dgm:pt modelId="{3EBDA98A-2E9D-4E3A-B098-8BC6B6C67596}" type="pres">
      <dgm:prSet presAssocID="{B3983D9B-32E4-4171-964E-18089E990F05}" presName="iconSpace" presStyleCnt="0"/>
      <dgm:spPr/>
    </dgm:pt>
    <dgm:pt modelId="{D6963C2F-631B-42E4-B89E-A40FC97D27DF}" type="pres">
      <dgm:prSet presAssocID="{B3983D9B-32E4-4171-964E-18089E990F05}" presName="parTx" presStyleLbl="revTx" presStyleIdx="12" presStyleCnt="16">
        <dgm:presLayoutVars>
          <dgm:chMax val="0"/>
          <dgm:chPref val="0"/>
        </dgm:presLayoutVars>
      </dgm:prSet>
      <dgm:spPr/>
    </dgm:pt>
    <dgm:pt modelId="{2C05C3F2-837D-4F57-AD16-1CE5B4B98184}" type="pres">
      <dgm:prSet presAssocID="{B3983D9B-32E4-4171-964E-18089E990F05}" presName="txSpace" presStyleCnt="0"/>
      <dgm:spPr/>
    </dgm:pt>
    <dgm:pt modelId="{6FBCAFC6-4FC9-4672-9A10-184923F93134}" type="pres">
      <dgm:prSet presAssocID="{B3983D9B-32E4-4171-964E-18089E990F05}" presName="desTx" presStyleLbl="revTx" presStyleIdx="13" presStyleCnt="16">
        <dgm:presLayoutVars/>
      </dgm:prSet>
      <dgm:spPr/>
    </dgm:pt>
    <dgm:pt modelId="{CC53FDE9-E505-48BC-AAF5-1E9F5B5BCF93}" type="pres">
      <dgm:prSet presAssocID="{2B521805-3260-4557-83E9-C6A94085099A}" presName="sibTrans" presStyleCnt="0"/>
      <dgm:spPr/>
    </dgm:pt>
    <dgm:pt modelId="{770D6EEC-F6DD-4B4A-A034-05E5D72AD074}" type="pres">
      <dgm:prSet presAssocID="{F40DCB6F-C5B2-4FAA-A013-FD3B9BBD97BF}" presName="compNode" presStyleCnt="0"/>
      <dgm:spPr/>
    </dgm:pt>
    <dgm:pt modelId="{008B7C74-B2F3-499F-8597-AC1D776494AF}" type="pres">
      <dgm:prSet presAssocID="{F40DCB6F-C5B2-4FAA-A013-FD3B9BBD97BF}" presName="iconRect" presStyleLbl="node1" presStyleIdx="7" presStyleCnt="8"/>
      <dgm:spPr>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a:noFill/>
        </a:ln>
      </dgm:spPr>
      <dgm:extLst>
        <a:ext uri="{E40237B7-FDA0-4F09-8148-C483321AD2D9}">
          <dgm14:cNvPr xmlns:dgm14="http://schemas.microsoft.com/office/drawing/2010/diagram" id="0" name="" descr="Questions"/>
        </a:ext>
      </dgm:extLst>
    </dgm:pt>
    <dgm:pt modelId="{78D61380-EDBD-4BCE-9045-C0A634FC6E59}" type="pres">
      <dgm:prSet presAssocID="{F40DCB6F-C5B2-4FAA-A013-FD3B9BBD97BF}" presName="iconSpace" presStyleCnt="0"/>
      <dgm:spPr/>
    </dgm:pt>
    <dgm:pt modelId="{F4FB60CC-4E21-4BFA-96D2-3EFA582581E2}" type="pres">
      <dgm:prSet presAssocID="{F40DCB6F-C5B2-4FAA-A013-FD3B9BBD97BF}" presName="parTx" presStyleLbl="revTx" presStyleIdx="14" presStyleCnt="16">
        <dgm:presLayoutVars>
          <dgm:chMax val="0"/>
          <dgm:chPref val="0"/>
        </dgm:presLayoutVars>
      </dgm:prSet>
      <dgm:spPr/>
    </dgm:pt>
    <dgm:pt modelId="{5D0DFE9C-4E74-4CC1-B6CD-10D203B135F0}" type="pres">
      <dgm:prSet presAssocID="{F40DCB6F-C5B2-4FAA-A013-FD3B9BBD97BF}" presName="txSpace" presStyleCnt="0"/>
      <dgm:spPr/>
    </dgm:pt>
    <dgm:pt modelId="{51950C70-F3BC-4A88-A313-1795B1D7C8CC}" type="pres">
      <dgm:prSet presAssocID="{F40DCB6F-C5B2-4FAA-A013-FD3B9BBD97BF}" presName="desTx" presStyleLbl="revTx" presStyleIdx="15" presStyleCnt="16">
        <dgm:presLayoutVars/>
      </dgm:prSet>
      <dgm:spPr/>
    </dgm:pt>
  </dgm:ptLst>
  <dgm:cxnLst>
    <dgm:cxn modelId="{04247E14-172B-482D-8B3F-33C9EF3AF719}" srcId="{C83AA55A-7B9C-4C36-A0B8-4A075CEFDCBE}" destId="{562804E7-6FB9-4031-B10D-A4245C016439}" srcOrd="4" destOrd="0" parTransId="{75B37E7A-8F3E-4A32-8C24-81C9B4166EE2}" sibTransId="{212B1881-311E-488A-958C-A3A05B6D0082}"/>
    <dgm:cxn modelId="{91DEFB17-0284-4578-B69F-D7493ACD8005}" type="presOf" srcId="{ED2968E0-7B98-4E3A-B9C8-1224FA53214F}" destId="{4DC3AAE9-BFBD-4589-B58B-5958271D4353}" srcOrd="0" destOrd="0" presId="urn:microsoft.com/office/officeart/2018/5/layout/CenteredIconLabelDescriptionList"/>
    <dgm:cxn modelId="{43D4AA18-63DA-480A-B206-175BDEE7AEF5}" type="presOf" srcId="{E5CB4F0C-7154-4B9F-A106-4F831BB0D114}" destId="{DC4447EC-1544-4974-AC16-496354024F22}" srcOrd="0" destOrd="0" presId="urn:microsoft.com/office/officeart/2018/5/layout/CenteredIconLabelDescriptionList"/>
    <dgm:cxn modelId="{D5D0F81E-77D6-499B-A936-CB04BE7189DC}" type="presOf" srcId="{2E83B06E-FB12-4B27-ACD0-899BE44ADDD2}" destId="{BDB0BB59-0B75-4F40-936D-73E5FE90B528}" srcOrd="0" destOrd="0" presId="urn:microsoft.com/office/officeart/2018/5/layout/CenteredIconLabelDescriptionList"/>
    <dgm:cxn modelId="{025FF720-38D6-4BBE-B1A8-7796CE203C21}" srcId="{9BDD3334-AC02-48DA-8B33-F2AB812DF686}" destId="{C710E804-2072-49C7-9CB7-3AC41CEC402B}" srcOrd="0" destOrd="0" parTransId="{F9033E06-D4A9-4067-9286-E915529EA80D}" sibTransId="{2C175F23-975D-42D4-A8A5-7C89E90CC6C2}"/>
    <dgm:cxn modelId="{6CB0B235-8E28-4E64-AC94-773CD5241D80}" type="presOf" srcId="{955E95CD-71C8-42CE-AC41-2E16DFD932AE}" destId="{51950C70-F3BC-4A88-A313-1795B1D7C8CC}" srcOrd="0" destOrd="0" presId="urn:microsoft.com/office/officeart/2018/5/layout/CenteredIconLabelDescriptionList"/>
    <dgm:cxn modelId="{A0BECB5C-6136-4B95-B581-10838049CF3B}" srcId="{C83AA55A-7B9C-4C36-A0B8-4A075CEFDCBE}" destId="{E5CB4F0C-7154-4B9F-A106-4F831BB0D114}" srcOrd="1" destOrd="0" parTransId="{6A9EC79B-1C92-4321-B396-87F333C8C3D6}" sibTransId="{F9E94132-40BD-4BE6-958C-0DD547B2A10C}"/>
    <dgm:cxn modelId="{E06B505F-1C24-4C1A-96E7-A29D7CA2F13D}" type="presOf" srcId="{562804E7-6FB9-4031-B10D-A4245C016439}" destId="{873C8274-FDE1-4136-B2D0-2A2D311B7333}" srcOrd="0" destOrd="0" presId="urn:microsoft.com/office/officeart/2018/5/layout/CenteredIconLabelDescriptionList"/>
    <dgm:cxn modelId="{68BDF362-682C-4104-839A-3E7E75FC470F}" type="presOf" srcId="{C710E804-2072-49C7-9CB7-3AC41CEC402B}" destId="{5B4680AD-BED2-4C61-A83F-70C21EF436D3}" srcOrd="0" destOrd="0" presId="urn:microsoft.com/office/officeart/2018/5/layout/CenteredIconLabelDescriptionList"/>
    <dgm:cxn modelId="{EBF11266-7C1C-421A-9FE2-7C904A90DE3A}" srcId="{C83AA55A-7B9C-4C36-A0B8-4A075CEFDCBE}" destId="{5F6ACEEA-560E-4E0A-B329-55522232A115}" srcOrd="5" destOrd="0" parTransId="{C2D9C55B-CAAF-4CF9-AB72-542332737D70}" sibTransId="{BA2DDDB3-8979-4FF6-8FA1-4C3CF13FCA6D}"/>
    <dgm:cxn modelId="{0DD00269-4D2F-4306-9344-A11B53CAB31E}" type="presOf" srcId="{C83AA55A-7B9C-4C36-A0B8-4A075CEFDCBE}" destId="{B3BCF1DD-5F4B-497D-B771-26EDC368C24D}" srcOrd="0" destOrd="0" presId="urn:microsoft.com/office/officeart/2018/5/layout/CenteredIconLabelDescriptionList"/>
    <dgm:cxn modelId="{4FB6076C-ABA6-4A95-8C96-9E1642D74E31}" type="presOf" srcId="{9BDD3334-AC02-48DA-8B33-F2AB812DF686}" destId="{1EBCB922-D1E8-4B06-A29F-9065E2BD4451}" srcOrd="0" destOrd="0" presId="urn:microsoft.com/office/officeart/2018/5/layout/CenteredIconLabelDescriptionList"/>
    <dgm:cxn modelId="{1722FD4C-9929-4A39-83F6-22461BAC4B9E}" srcId="{E5CB4F0C-7154-4B9F-A106-4F831BB0D114}" destId="{3160B8EC-0688-41D3-AC00-E6A2C72B1E02}" srcOrd="0" destOrd="0" parTransId="{032BCE9A-1684-48C9-A04B-4016E1EFDAD7}" sibTransId="{FCA607A4-6905-4C58-B764-2734A2BBF07B}"/>
    <dgm:cxn modelId="{1C2CE670-41A3-4638-A6B0-0B9161FC8DF1}" srcId="{C83AA55A-7B9C-4C36-A0B8-4A075CEFDCBE}" destId="{F40DCB6F-C5B2-4FAA-A013-FD3B9BBD97BF}" srcOrd="7" destOrd="0" parTransId="{BC5291BA-848B-4ECB-82B1-943E15B91F00}" sibTransId="{18337FE2-BBFA-4294-8B0D-F126BFC197F9}"/>
    <dgm:cxn modelId="{F60B1283-C498-4650-8C55-A1A2D1E5F92F}" srcId="{562804E7-6FB9-4031-B10D-A4245C016439}" destId="{DAC90518-11F8-4FFC-978D-B39A3BEAAE69}" srcOrd="0" destOrd="0" parTransId="{4A6ADA73-2A88-4DD8-AC13-1B3C5B1EAE0A}" sibTransId="{B7556349-53BB-4D35-A182-1EE7D4E833A4}"/>
    <dgm:cxn modelId="{17936689-D32A-42E9-979C-C2C04B4D143A}" srcId="{ED2968E0-7B98-4E3A-B9C8-1224FA53214F}" destId="{2E83B06E-FB12-4B27-ACD0-899BE44ADDD2}" srcOrd="0" destOrd="0" parTransId="{DC5632B8-8C4B-463F-9415-E90C72FB4A71}" sibTransId="{DCD26E85-3722-4A90-8722-ABCEBE1F6A69}"/>
    <dgm:cxn modelId="{C88DB589-3B1E-4E50-8D96-964140D251F9}" srcId="{B3983D9B-32E4-4171-964E-18089E990F05}" destId="{758D7683-DA3F-40F9-9695-C45D3BB4EAD6}" srcOrd="0" destOrd="0" parTransId="{415EEBC6-4CF2-471A-8CCC-23B015D080FE}" sibTransId="{9ABCDB58-D68B-4C8D-A030-42145D8F082D}"/>
    <dgm:cxn modelId="{712D3E8A-6B28-41D1-84B7-2A5FC7B256E4}" srcId="{C83AA55A-7B9C-4C36-A0B8-4A075CEFDCBE}" destId="{458A9B5A-BD1A-4996-B6CE-2A5F56640E78}" srcOrd="0" destOrd="0" parTransId="{7E7C6226-B7E2-4B84-B100-25CC76FA840E}" sibTransId="{5088FCD3-B07A-465A-972E-B9CF976A04EF}"/>
    <dgm:cxn modelId="{9A571091-A2B4-4E31-9041-A3977D9A7165}" type="presOf" srcId="{458A9B5A-BD1A-4996-B6CE-2A5F56640E78}" destId="{88F8FA1D-7F4A-4C10-8A46-FB49439C7331}" srcOrd="0" destOrd="0" presId="urn:microsoft.com/office/officeart/2018/5/layout/CenteredIconLabelDescriptionList"/>
    <dgm:cxn modelId="{F1BCB59C-577E-42DE-99E2-723C857D93B2}" type="presOf" srcId="{E74F58A9-6A05-4375-B42F-4F8C8B135987}" destId="{06E7538D-27FD-42FA-943C-C9E141F10ED8}" srcOrd="0" destOrd="0" presId="urn:microsoft.com/office/officeart/2018/5/layout/CenteredIconLabelDescriptionList"/>
    <dgm:cxn modelId="{BFAC03A4-C3FD-4053-AAE0-36A6B5CE0248}" type="presOf" srcId="{F40DCB6F-C5B2-4FAA-A013-FD3B9BBD97BF}" destId="{F4FB60CC-4E21-4BFA-96D2-3EFA582581E2}" srcOrd="0" destOrd="0" presId="urn:microsoft.com/office/officeart/2018/5/layout/CenteredIconLabelDescriptionList"/>
    <dgm:cxn modelId="{A4090AA7-EA43-4474-85AB-26E2D924D055}" type="presOf" srcId="{758D7683-DA3F-40F9-9695-C45D3BB4EAD6}" destId="{6FBCAFC6-4FC9-4672-9A10-184923F93134}" srcOrd="0" destOrd="0" presId="urn:microsoft.com/office/officeart/2018/5/layout/CenteredIconLabelDescriptionList"/>
    <dgm:cxn modelId="{3CE620BF-2B56-4CBA-8D56-BE62B79DC417}" type="presOf" srcId="{DAC90518-11F8-4FFC-978D-B39A3BEAAE69}" destId="{CEFCF301-DEFD-4248-BE9F-81591D61748D}" srcOrd="0" destOrd="0" presId="urn:microsoft.com/office/officeart/2018/5/layout/CenteredIconLabelDescriptionList"/>
    <dgm:cxn modelId="{2FE0B1C0-5FCE-4AF3-908A-04140EC7BE04}" srcId="{C83AA55A-7B9C-4C36-A0B8-4A075CEFDCBE}" destId="{B3983D9B-32E4-4171-964E-18089E990F05}" srcOrd="6" destOrd="0" parTransId="{2CA4D659-6B24-4495-B936-3053BEA8DF17}" sibTransId="{2B521805-3260-4557-83E9-C6A94085099A}"/>
    <dgm:cxn modelId="{115DACC6-64F2-487C-A9AD-E839C5C60336}" srcId="{F40DCB6F-C5B2-4FAA-A013-FD3B9BBD97BF}" destId="{955E95CD-71C8-42CE-AC41-2E16DFD932AE}" srcOrd="0" destOrd="0" parTransId="{0A2C371F-BE88-4F3C-A4E2-5D6988C9EA15}" sibTransId="{5049A73B-92B6-4004-8B75-B8402EC6A549}"/>
    <dgm:cxn modelId="{DC16CFCC-F4BE-45B1-86EE-FBE434F38BC8}" srcId="{5F6ACEEA-560E-4E0A-B329-55522232A115}" destId="{E74F58A9-6A05-4375-B42F-4F8C8B135987}" srcOrd="0" destOrd="0" parTransId="{C2B06803-534A-4E38-B210-21C95EC50330}" sibTransId="{E00B519D-CED8-4B0A-BB87-BB03CAAD04F5}"/>
    <dgm:cxn modelId="{DEFC17D0-8109-4BB3-861F-3F0DAC3B7C22}" type="presOf" srcId="{3160B8EC-0688-41D3-AC00-E6A2C72B1E02}" destId="{E280146E-8016-443C-8199-7DDA03DD315B}" srcOrd="0" destOrd="0" presId="urn:microsoft.com/office/officeart/2018/5/layout/CenteredIconLabelDescriptionList"/>
    <dgm:cxn modelId="{6CE488D0-80B3-405F-A06C-E3F612F86DC7}" type="presOf" srcId="{5F6ACEEA-560E-4E0A-B329-55522232A115}" destId="{6B16397F-6350-4E06-B2A3-40460BA38040}" srcOrd="0" destOrd="0" presId="urn:microsoft.com/office/officeart/2018/5/layout/CenteredIconLabelDescriptionList"/>
    <dgm:cxn modelId="{7982F5D5-EED4-4F9A-A1E4-CD5EF335785B}" type="presOf" srcId="{2DC21CC1-CD10-4B5D-9EA8-27F5F7628F61}" destId="{776C9B87-FAC1-4C22-B911-31658784ECA7}" srcOrd="0" destOrd="0" presId="urn:microsoft.com/office/officeart/2018/5/layout/CenteredIconLabelDescriptionList"/>
    <dgm:cxn modelId="{B76C1DDF-E19D-4038-A0E0-AD3A0489FD94}" srcId="{C83AA55A-7B9C-4C36-A0B8-4A075CEFDCBE}" destId="{ED2968E0-7B98-4E3A-B9C8-1224FA53214F}" srcOrd="3" destOrd="0" parTransId="{2CB734E6-8447-4CE4-BE3E-0F79B8360D7C}" sibTransId="{69F0BB5A-70C1-4810-93C2-5E539B8D4A0D}"/>
    <dgm:cxn modelId="{32C386EB-58CA-4316-BBCE-B228B0537A15}" srcId="{458A9B5A-BD1A-4996-B6CE-2A5F56640E78}" destId="{2DC21CC1-CD10-4B5D-9EA8-27F5F7628F61}" srcOrd="0" destOrd="0" parTransId="{8DB0D626-2C68-4846-BE3A-DFCB4727A9EA}" sibTransId="{F6460947-01D9-43E5-8614-9ADB279D23DF}"/>
    <dgm:cxn modelId="{5A8656F1-17A2-4710-B328-DE888A787580}" type="presOf" srcId="{B3983D9B-32E4-4171-964E-18089E990F05}" destId="{D6963C2F-631B-42E4-B89E-A40FC97D27DF}" srcOrd="0" destOrd="0" presId="urn:microsoft.com/office/officeart/2018/5/layout/CenteredIconLabelDescriptionList"/>
    <dgm:cxn modelId="{F1A7D7F5-55B0-4CAB-8DD2-1900621B225F}" srcId="{C83AA55A-7B9C-4C36-A0B8-4A075CEFDCBE}" destId="{9BDD3334-AC02-48DA-8B33-F2AB812DF686}" srcOrd="2" destOrd="0" parTransId="{97336E80-856E-481D-9972-1846EB96451C}" sibTransId="{04AC5DE7-8FF7-4D17-B4F8-BC4D01B09FAC}"/>
    <dgm:cxn modelId="{89D178D7-3EC5-4C56-B921-3E3FCCCF1656}" type="presParOf" srcId="{B3BCF1DD-5F4B-497D-B771-26EDC368C24D}" destId="{C0146E80-7D26-4013-99C2-B943506779B2}" srcOrd="0" destOrd="0" presId="urn:microsoft.com/office/officeart/2018/5/layout/CenteredIconLabelDescriptionList"/>
    <dgm:cxn modelId="{BB311E44-B483-4AA3-A7DA-2CEBB394F813}" type="presParOf" srcId="{C0146E80-7D26-4013-99C2-B943506779B2}" destId="{BAF6834A-75B5-4B5E-B381-77AD30624544}" srcOrd="0" destOrd="0" presId="urn:microsoft.com/office/officeart/2018/5/layout/CenteredIconLabelDescriptionList"/>
    <dgm:cxn modelId="{93B5DD12-D69B-4527-BA1A-4ACAB95DCC8D}" type="presParOf" srcId="{C0146E80-7D26-4013-99C2-B943506779B2}" destId="{57550913-D45A-4EAE-A636-A86D258DFF2A}" srcOrd="1" destOrd="0" presId="urn:microsoft.com/office/officeart/2018/5/layout/CenteredIconLabelDescriptionList"/>
    <dgm:cxn modelId="{3EB4A314-0C0B-4B15-8AA2-6FE99A230147}" type="presParOf" srcId="{C0146E80-7D26-4013-99C2-B943506779B2}" destId="{88F8FA1D-7F4A-4C10-8A46-FB49439C7331}" srcOrd="2" destOrd="0" presId="urn:microsoft.com/office/officeart/2018/5/layout/CenteredIconLabelDescriptionList"/>
    <dgm:cxn modelId="{3DF9000B-BA49-444C-8C80-CE9AD15D7DF2}" type="presParOf" srcId="{C0146E80-7D26-4013-99C2-B943506779B2}" destId="{EDA0C305-B8CB-485C-9A20-71937610655F}" srcOrd="3" destOrd="0" presId="urn:microsoft.com/office/officeart/2018/5/layout/CenteredIconLabelDescriptionList"/>
    <dgm:cxn modelId="{71A7D49A-F5B1-495B-9EE8-9F016629DF5A}" type="presParOf" srcId="{C0146E80-7D26-4013-99C2-B943506779B2}" destId="{776C9B87-FAC1-4C22-B911-31658784ECA7}" srcOrd="4" destOrd="0" presId="urn:microsoft.com/office/officeart/2018/5/layout/CenteredIconLabelDescriptionList"/>
    <dgm:cxn modelId="{3D9DC24E-5D9F-45AE-BD39-128FAD05B241}" type="presParOf" srcId="{B3BCF1DD-5F4B-497D-B771-26EDC368C24D}" destId="{3011B526-222A-40E7-AFE7-A2C2D59D3624}" srcOrd="1" destOrd="0" presId="urn:microsoft.com/office/officeart/2018/5/layout/CenteredIconLabelDescriptionList"/>
    <dgm:cxn modelId="{F7321CB4-F8B3-4CDD-9850-3B86FCD90F52}" type="presParOf" srcId="{B3BCF1DD-5F4B-497D-B771-26EDC368C24D}" destId="{3C25144E-DDB1-4A6D-9C1F-EDB631EF0A5B}" srcOrd="2" destOrd="0" presId="urn:microsoft.com/office/officeart/2018/5/layout/CenteredIconLabelDescriptionList"/>
    <dgm:cxn modelId="{5C07A0A7-8BAC-4B5D-A9D4-9C215278651A}" type="presParOf" srcId="{3C25144E-DDB1-4A6D-9C1F-EDB631EF0A5B}" destId="{334F669B-2A05-4B57-ABB6-101CF5FAE60E}" srcOrd="0" destOrd="0" presId="urn:microsoft.com/office/officeart/2018/5/layout/CenteredIconLabelDescriptionList"/>
    <dgm:cxn modelId="{93030BB9-AF91-4E61-B1D2-A78C537F4F41}" type="presParOf" srcId="{3C25144E-DDB1-4A6D-9C1F-EDB631EF0A5B}" destId="{3A70714A-CD47-4D08-894A-F9BA1956B71B}" srcOrd="1" destOrd="0" presId="urn:microsoft.com/office/officeart/2018/5/layout/CenteredIconLabelDescriptionList"/>
    <dgm:cxn modelId="{50D0C59F-575F-4C68-8963-B430E73C417F}" type="presParOf" srcId="{3C25144E-DDB1-4A6D-9C1F-EDB631EF0A5B}" destId="{DC4447EC-1544-4974-AC16-496354024F22}" srcOrd="2" destOrd="0" presId="urn:microsoft.com/office/officeart/2018/5/layout/CenteredIconLabelDescriptionList"/>
    <dgm:cxn modelId="{1076A461-35F2-416D-A64E-FC78B269142D}" type="presParOf" srcId="{3C25144E-DDB1-4A6D-9C1F-EDB631EF0A5B}" destId="{A7E369B8-6A46-464E-AEC2-9758BAE39DCF}" srcOrd="3" destOrd="0" presId="urn:microsoft.com/office/officeart/2018/5/layout/CenteredIconLabelDescriptionList"/>
    <dgm:cxn modelId="{65D66244-712D-4018-A62D-4E5632DA16C4}" type="presParOf" srcId="{3C25144E-DDB1-4A6D-9C1F-EDB631EF0A5B}" destId="{E280146E-8016-443C-8199-7DDA03DD315B}" srcOrd="4" destOrd="0" presId="urn:microsoft.com/office/officeart/2018/5/layout/CenteredIconLabelDescriptionList"/>
    <dgm:cxn modelId="{AB50202B-247F-451F-ADC0-5A0EA4916BB8}" type="presParOf" srcId="{B3BCF1DD-5F4B-497D-B771-26EDC368C24D}" destId="{0DAF8D81-4B5F-4ABC-81C0-9C525CD037D0}" srcOrd="3" destOrd="0" presId="urn:microsoft.com/office/officeart/2018/5/layout/CenteredIconLabelDescriptionList"/>
    <dgm:cxn modelId="{D6F6A2B0-937E-4784-919C-7BB1D7D4B23C}" type="presParOf" srcId="{B3BCF1DD-5F4B-497D-B771-26EDC368C24D}" destId="{18570E46-2BF7-4657-85E5-654CAF12EE2C}" srcOrd="4" destOrd="0" presId="urn:microsoft.com/office/officeart/2018/5/layout/CenteredIconLabelDescriptionList"/>
    <dgm:cxn modelId="{7E61BBA8-20B7-4F56-B675-5CDAFD7E45F7}" type="presParOf" srcId="{18570E46-2BF7-4657-85E5-654CAF12EE2C}" destId="{9B27F250-0872-4E0A-81F8-3E4DDF1958DE}" srcOrd="0" destOrd="0" presId="urn:microsoft.com/office/officeart/2018/5/layout/CenteredIconLabelDescriptionList"/>
    <dgm:cxn modelId="{48BD3E1E-258F-42F8-876D-738B63F2540F}" type="presParOf" srcId="{18570E46-2BF7-4657-85E5-654CAF12EE2C}" destId="{453BC33C-12D5-4408-9052-B1D0778CE3EA}" srcOrd="1" destOrd="0" presId="urn:microsoft.com/office/officeart/2018/5/layout/CenteredIconLabelDescriptionList"/>
    <dgm:cxn modelId="{477A0EA4-4B5E-4B16-8813-2D9DB51E6588}" type="presParOf" srcId="{18570E46-2BF7-4657-85E5-654CAF12EE2C}" destId="{1EBCB922-D1E8-4B06-A29F-9065E2BD4451}" srcOrd="2" destOrd="0" presId="urn:microsoft.com/office/officeart/2018/5/layout/CenteredIconLabelDescriptionList"/>
    <dgm:cxn modelId="{11DF5309-CA06-4958-AC73-DDFA0137E866}" type="presParOf" srcId="{18570E46-2BF7-4657-85E5-654CAF12EE2C}" destId="{6ED34C82-37C6-4924-8C87-1948BFED6526}" srcOrd="3" destOrd="0" presId="urn:microsoft.com/office/officeart/2018/5/layout/CenteredIconLabelDescriptionList"/>
    <dgm:cxn modelId="{821E60C3-E5D9-4E1D-AD08-5B7820D648FD}" type="presParOf" srcId="{18570E46-2BF7-4657-85E5-654CAF12EE2C}" destId="{5B4680AD-BED2-4C61-A83F-70C21EF436D3}" srcOrd="4" destOrd="0" presId="urn:microsoft.com/office/officeart/2018/5/layout/CenteredIconLabelDescriptionList"/>
    <dgm:cxn modelId="{756F4E25-5F62-4B1D-B713-B678E5DF885F}" type="presParOf" srcId="{B3BCF1DD-5F4B-497D-B771-26EDC368C24D}" destId="{28924575-6917-489B-8F11-0503BAA7E75F}" srcOrd="5" destOrd="0" presId="urn:microsoft.com/office/officeart/2018/5/layout/CenteredIconLabelDescriptionList"/>
    <dgm:cxn modelId="{94762488-5786-4874-A610-947B3F18764A}" type="presParOf" srcId="{B3BCF1DD-5F4B-497D-B771-26EDC368C24D}" destId="{3889B551-7022-44D0-9166-1827405CB74E}" srcOrd="6" destOrd="0" presId="urn:microsoft.com/office/officeart/2018/5/layout/CenteredIconLabelDescriptionList"/>
    <dgm:cxn modelId="{A93EB6C2-A175-4356-BA01-6A2165BB2ED6}" type="presParOf" srcId="{3889B551-7022-44D0-9166-1827405CB74E}" destId="{41F456CA-4A63-4633-B428-AF30615CDA2C}" srcOrd="0" destOrd="0" presId="urn:microsoft.com/office/officeart/2018/5/layout/CenteredIconLabelDescriptionList"/>
    <dgm:cxn modelId="{34E961A6-0D2C-4492-83C6-5AC1D8201ED3}" type="presParOf" srcId="{3889B551-7022-44D0-9166-1827405CB74E}" destId="{942ED2AB-AEFD-4F27-9A18-310B7EF6DF21}" srcOrd="1" destOrd="0" presId="urn:microsoft.com/office/officeart/2018/5/layout/CenteredIconLabelDescriptionList"/>
    <dgm:cxn modelId="{FA41EFCD-A1E9-4110-A675-56625E7C0746}" type="presParOf" srcId="{3889B551-7022-44D0-9166-1827405CB74E}" destId="{4DC3AAE9-BFBD-4589-B58B-5958271D4353}" srcOrd="2" destOrd="0" presId="urn:microsoft.com/office/officeart/2018/5/layout/CenteredIconLabelDescriptionList"/>
    <dgm:cxn modelId="{E42E8FD3-A67A-47F4-94D8-1607B4736CF1}" type="presParOf" srcId="{3889B551-7022-44D0-9166-1827405CB74E}" destId="{1C9F3D99-EF78-4125-8824-B2B81C4614BF}" srcOrd="3" destOrd="0" presId="urn:microsoft.com/office/officeart/2018/5/layout/CenteredIconLabelDescriptionList"/>
    <dgm:cxn modelId="{E6D17A0E-1038-4060-B7FD-66FD072ABDF5}" type="presParOf" srcId="{3889B551-7022-44D0-9166-1827405CB74E}" destId="{BDB0BB59-0B75-4F40-936D-73E5FE90B528}" srcOrd="4" destOrd="0" presId="urn:microsoft.com/office/officeart/2018/5/layout/CenteredIconLabelDescriptionList"/>
    <dgm:cxn modelId="{249AC5F2-C27F-412A-BC9A-35430707AAA8}" type="presParOf" srcId="{B3BCF1DD-5F4B-497D-B771-26EDC368C24D}" destId="{DA6338B2-3EB5-4F3F-A585-17950B5EF828}" srcOrd="7" destOrd="0" presId="urn:microsoft.com/office/officeart/2018/5/layout/CenteredIconLabelDescriptionList"/>
    <dgm:cxn modelId="{D7C85FD9-E135-4848-A0A2-217F548C50AE}" type="presParOf" srcId="{B3BCF1DD-5F4B-497D-B771-26EDC368C24D}" destId="{7880E0BA-6389-4545-B5B2-D3C9BAF8ABE5}" srcOrd="8" destOrd="0" presId="urn:microsoft.com/office/officeart/2018/5/layout/CenteredIconLabelDescriptionList"/>
    <dgm:cxn modelId="{CB9C47C7-6C1D-4B17-9BB8-4CA824A53EDF}" type="presParOf" srcId="{7880E0BA-6389-4545-B5B2-D3C9BAF8ABE5}" destId="{F5C72DB3-5BE4-469A-A54C-5E67FA0E507C}" srcOrd="0" destOrd="0" presId="urn:microsoft.com/office/officeart/2018/5/layout/CenteredIconLabelDescriptionList"/>
    <dgm:cxn modelId="{04C88AE3-03E3-4E99-AD66-523A02807412}" type="presParOf" srcId="{7880E0BA-6389-4545-B5B2-D3C9BAF8ABE5}" destId="{CDAC511F-EBA9-4427-84F9-FE29648C4AA0}" srcOrd="1" destOrd="0" presId="urn:microsoft.com/office/officeart/2018/5/layout/CenteredIconLabelDescriptionList"/>
    <dgm:cxn modelId="{4A54E84C-3604-448E-89F9-B9A9C845BC39}" type="presParOf" srcId="{7880E0BA-6389-4545-B5B2-D3C9BAF8ABE5}" destId="{873C8274-FDE1-4136-B2D0-2A2D311B7333}" srcOrd="2" destOrd="0" presId="urn:microsoft.com/office/officeart/2018/5/layout/CenteredIconLabelDescriptionList"/>
    <dgm:cxn modelId="{3840407E-9F5A-42D0-AFEC-7077D7D31B8D}" type="presParOf" srcId="{7880E0BA-6389-4545-B5B2-D3C9BAF8ABE5}" destId="{6DFABE56-2E74-4F83-9090-6BAEE8000350}" srcOrd="3" destOrd="0" presId="urn:microsoft.com/office/officeart/2018/5/layout/CenteredIconLabelDescriptionList"/>
    <dgm:cxn modelId="{4B4687D2-391A-4338-8EA2-28F9E7FE78A3}" type="presParOf" srcId="{7880E0BA-6389-4545-B5B2-D3C9BAF8ABE5}" destId="{CEFCF301-DEFD-4248-BE9F-81591D61748D}" srcOrd="4" destOrd="0" presId="urn:microsoft.com/office/officeart/2018/5/layout/CenteredIconLabelDescriptionList"/>
    <dgm:cxn modelId="{2E0F9637-870C-423B-97A9-808E52031548}" type="presParOf" srcId="{B3BCF1DD-5F4B-497D-B771-26EDC368C24D}" destId="{996C0A9A-B554-4AE6-832C-80D03411D30F}" srcOrd="9" destOrd="0" presId="urn:microsoft.com/office/officeart/2018/5/layout/CenteredIconLabelDescriptionList"/>
    <dgm:cxn modelId="{9188141D-F895-4520-9056-77B6C7453DC1}" type="presParOf" srcId="{B3BCF1DD-5F4B-497D-B771-26EDC368C24D}" destId="{2BA376B9-9D00-4B65-9783-3E2AA66F0AA3}" srcOrd="10" destOrd="0" presId="urn:microsoft.com/office/officeart/2018/5/layout/CenteredIconLabelDescriptionList"/>
    <dgm:cxn modelId="{466EBEFA-C84D-44F8-9E4F-61666806AAA2}" type="presParOf" srcId="{2BA376B9-9D00-4B65-9783-3E2AA66F0AA3}" destId="{3298E494-CA50-4EB1-9902-7BD501BFCD6A}" srcOrd="0" destOrd="0" presId="urn:microsoft.com/office/officeart/2018/5/layout/CenteredIconLabelDescriptionList"/>
    <dgm:cxn modelId="{B86E78A7-23A7-412C-A684-A391B46196D0}" type="presParOf" srcId="{2BA376B9-9D00-4B65-9783-3E2AA66F0AA3}" destId="{F75366F8-9654-49C8-A458-5AD8CD53472A}" srcOrd="1" destOrd="0" presId="urn:microsoft.com/office/officeart/2018/5/layout/CenteredIconLabelDescriptionList"/>
    <dgm:cxn modelId="{21902D1F-AC55-4347-AF8C-8ACF65679ABF}" type="presParOf" srcId="{2BA376B9-9D00-4B65-9783-3E2AA66F0AA3}" destId="{6B16397F-6350-4E06-B2A3-40460BA38040}" srcOrd="2" destOrd="0" presId="urn:microsoft.com/office/officeart/2018/5/layout/CenteredIconLabelDescriptionList"/>
    <dgm:cxn modelId="{4559B06C-A76B-4D1D-892B-9FD84B929A6D}" type="presParOf" srcId="{2BA376B9-9D00-4B65-9783-3E2AA66F0AA3}" destId="{E2A239A7-60DD-4BA4-A578-2646EE4C3DFD}" srcOrd="3" destOrd="0" presId="urn:microsoft.com/office/officeart/2018/5/layout/CenteredIconLabelDescriptionList"/>
    <dgm:cxn modelId="{7DC241E7-6382-4E8C-8610-A8A9EA4E2E50}" type="presParOf" srcId="{2BA376B9-9D00-4B65-9783-3E2AA66F0AA3}" destId="{06E7538D-27FD-42FA-943C-C9E141F10ED8}" srcOrd="4" destOrd="0" presId="urn:microsoft.com/office/officeart/2018/5/layout/CenteredIconLabelDescriptionList"/>
    <dgm:cxn modelId="{08540A15-25F0-4A89-AAB3-43D5593B9EDD}" type="presParOf" srcId="{B3BCF1DD-5F4B-497D-B771-26EDC368C24D}" destId="{C27026AF-DB89-4DD0-BD42-59499B9A7862}" srcOrd="11" destOrd="0" presId="urn:microsoft.com/office/officeart/2018/5/layout/CenteredIconLabelDescriptionList"/>
    <dgm:cxn modelId="{1685C031-1466-4B6F-82EF-22163BD549EF}" type="presParOf" srcId="{B3BCF1DD-5F4B-497D-B771-26EDC368C24D}" destId="{C3863E38-8D38-4C25-90C7-016CCEE15445}" srcOrd="12" destOrd="0" presId="urn:microsoft.com/office/officeart/2018/5/layout/CenteredIconLabelDescriptionList"/>
    <dgm:cxn modelId="{63E1BAF8-B1EB-4E0D-8421-E909F1325B6B}" type="presParOf" srcId="{C3863E38-8D38-4C25-90C7-016CCEE15445}" destId="{ED6E9D15-7B33-4E09-B35D-6A42D6A3B77A}" srcOrd="0" destOrd="0" presId="urn:microsoft.com/office/officeart/2018/5/layout/CenteredIconLabelDescriptionList"/>
    <dgm:cxn modelId="{7ED2F694-25F5-423D-AE67-C18DCE0C979F}" type="presParOf" srcId="{C3863E38-8D38-4C25-90C7-016CCEE15445}" destId="{3EBDA98A-2E9D-4E3A-B098-8BC6B6C67596}" srcOrd="1" destOrd="0" presId="urn:microsoft.com/office/officeart/2018/5/layout/CenteredIconLabelDescriptionList"/>
    <dgm:cxn modelId="{419D1D6D-92C3-4CB9-A6C3-27B843A69D3A}" type="presParOf" srcId="{C3863E38-8D38-4C25-90C7-016CCEE15445}" destId="{D6963C2F-631B-42E4-B89E-A40FC97D27DF}" srcOrd="2" destOrd="0" presId="urn:microsoft.com/office/officeart/2018/5/layout/CenteredIconLabelDescriptionList"/>
    <dgm:cxn modelId="{2670613C-B80D-4125-B557-2FBD0B09329F}" type="presParOf" srcId="{C3863E38-8D38-4C25-90C7-016CCEE15445}" destId="{2C05C3F2-837D-4F57-AD16-1CE5B4B98184}" srcOrd="3" destOrd="0" presId="urn:microsoft.com/office/officeart/2018/5/layout/CenteredIconLabelDescriptionList"/>
    <dgm:cxn modelId="{D8396900-15FF-40FD-91DD-02CCD3228914}" type="presParOf" srcId="{C3863E38-8D38-4C25-90C7-016CCEE15445}" destId="{6FBCAFC6-4FC9-4672-9A10-184923F93134}" srcOrd="4" destOrd="0" presId="urn:microsoft.com/office/officeart/2018/5/layout/CenteredIconLabelDescriptionList"/>
    <dgm:cxn modelId="{B60E830B-D635-4FBD-BE46-BE672AEF3637}" type="presParOf" srcId="{B3BCF1DD-5F4B-497D-B771-26EDC368C24D}" destId="{CC53FDE9-E505-48BC-AAF5-1E9F5B5BCF93}" srcOrd="13" destOrd="0" presId="urn:microsoft.com/office/officeart/2018/5/layout/CenteredIconLabelDescriptionList"/>
    <dgm:cxn modelId="{D2AB074C-B538-4C5B-AB7B-21E2F0A3562B}" type="presParOf" srcId="{B3BCF1DD-5F4B-497D-B771-26EDC368C24D}" destId="{770D6EEC-F6DD-4B4A-A034-05E5D72AD074}" srcOrd="14" destOrd="0" presId="urn:microsoft.com/office/officeart/2018/5/layout/CenteredIconLabelDescriptionList"/>
    <dgm:cxn modelId="{63BA81E2-10F2-4602-B786-0D2C428CFB14}" type="presParOf" srcId="{770D6EEC-F6DD-4B4A-A034-05E5D72AD074}" destId="{008B7C74-B2F3-499F-8597-AC1D776494AF}" srcOrd="0" destOrd="0" presId="urn:microsoft.com/office/officeart/2018/5/layout/CenteredIconLabelDescriptionList"/>
    <dgm:cxn modelId="{CDD66F40-B229-466F-BF51-267007024E0E}" type="presParOf" srcId="{770D6EEC-F6DD-4B4A-A034-05E5D72AD074}" destId="{78D61380-EDBD-4BCE-9045-C0A634FC6E59}" srcOrd="1" destOrd="0" presId="urn:microsoft.com/office/officeart/2018/5/layout/CenteredIconLabelDescriptionList"/>
    <dgm:cxn modelId="{7688DEB9-4973-44BA-8A14-C9C806BB5CA3}" type="presParOf" srcId="{770D6EEC-F6DD-4B4A-A034-05E5D72AD074}" destId="{F4FB60CC-4E21-4BFA-96D2-3EFA582581E2}" srcOrd="2" destOrd="0" presId="urn:microsoft.com/office/officeart/2018/5/layout/CenteredIconLabelDescriptionList"/>
    <dgm:cxn modelId="{7B860D31-D430-4B84-B397-7FEA7485F60B}" type="presParOf" srcId="{770D6EEC-F6DD-4B4A-A034-05E5D72AD074}" destId="{5D0DFE9C-4E74-4CC1-B6CD-10D203B135F0}" srcOrd="3" destOrd="0" presId="urn:microsoft.com/office/officeart/2018/5/layout/CenteredIconLabelDescriptionList"/>
    <dgm:cxn modelId="{EF493112-763F-4C7E-89E9-1AAF291E9A67}" type="presParOf" srcId="{770D6EEC-F6DD-4B4A-A034-05E5D72AD074}" destId="{51950C70-F3BC-4A88-A313-1795B1D7C8CC}"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506C-5176-4AA1-87BF-E126F1F56476}">
      <dsp:nvSpPr>
        <dsp:cNvPr id="0" name=""/>
        <dsp:cNvSpPr/>
      </dsp:nvSpPr>
      <dsp:spPr>
        <a:xfrm>
          <a:off x="289705" y="1003571"/>
          <a:ext cx="895341" cy="895341"/>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00F682F-2558-4B46-853A-92CA90E3F9EF}">
      <dsp:nvSpPr>
        <dsp:cNvPr id="0" name=""/>
        <dsp:cNvSpPr/>
      </dsp:nvSpPr>
      <dsp:spPr>
        <a:xfrm>
          <a:off x="480516" y="1194382"/>
          <a:ext cx="513720" cy="513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59F170-2724-40AE-AE1C-069CBA1B85C5}">
      <dsp:nvSpPr>
        <dsp:cNvPr id="0" name=""/>
        <dsp:cNvSpPr/>
      </dsp:nvSpPr>
      <dsp:spPr>
        <a:xfrm>
          <a:off x="3490"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Know the job</a:t>
          </a:r>
        </a:p>
      </dsp:txBody>
      <dsp:txXfrm>
        <a:off x="3490" y="2177790"/>
        <a:ext cx="1467773" cy="587109"/>
      </dsp:txXfrm>
    </dsp:sp>
    <dsp:sp modelId="{F8680CE6-3575-4CA0-8487-D77BE9C76625}">
      <dsp:nvSpPr>
        <dsp:cNvPr id="0" name=""/>
        <dsp:cNvSpPr/>
      </dsp:nvSpPr>
      <dsp:spPr>
        <a:xfrm>
          <a:off x="2014339" y="1003571"/>
          <a:ext cx="895341" cy="895341"/>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451A78-35E3-47C7-91BC-D11AE1E08868}">
      <dsp:nvSpPr>
        <dsp:cNvPr id="0" name=""/>
        <dsp:cNvSpPr/>
      </dsp:nvSpPr>
      <dsp:spPr>
        <a:xfrm>
          <a:off x="2205150" y="1194382"/>
          <a:ext cx="513720" cy="513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CA59460-6AD4-4486-A2F1-9FC740AD65C1}">
      <dsp:nvSpPr>
        <dsp:cNvPr id="0" name=""/>
        <dsp:cNvSpPr/>
      </dsp:nvSpPr>
      <dsp:spPr>
        <a:xfrm>
          <a:off x="1728123"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Dress for Success</a:t>
          </a:r>
        </a:p>
      </dsp:txBody>
      <dsp:txXfrm>
        <a:off x="1728123" y="2177790"/>
        <a:ext cx="1467773" cy="587109"/>
      </dsp:txXfrm>
    </dsp:sp>
    <dsp:sp modelId="{0C17A059-2C45-4065-A78D-E8340A086D05}">
      <dsp:nvSpPr>
        <dsp:cNvPr id="0" name=""/>
        <dsp:cNvSpPr/>
      </dsp:nvSpPr>
      <dsp:spPr>
        <a:xfrm>
          <a:off x="3738973" y="1003571"/>
          <a:ext cx="895341" cy="895341"/>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35F18A-4856-4FD9-806E-8B3770B00853}">
      <dsp:nvSpPr>
        <dsp:cNvPr id="0" name=""/>
        <dsp:cNvSpPr/>
      </dsp:nvSpPr>
      <dsp:spPr>
        <a:xfrm>
          <a:off x="3929784" y="1194382"/>
          <a:ext cx="513720" cy="513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58D1C28-25F7-4B8C-8CA5-6F05BBB7DA14}">
      <dsp:nvSpPr>
        <dsp:cNvPr id="0" name=""/>
        <dsp:cNvSpPr/>
      </dsp:nvSpPr>
      <dsp:spPr>
        <a:xfrm>
          <a:off x="3452757"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Nonverbal Communication</a:t>
          </a:r>
        </a:p>
      </dsp:txBody>
      <dsp:txXfrm>
        <a:off x="3452757" y="2177790"/>
        <a:ext cx="1467773" cy="587109"/>
      </dsp:txXfrm>
    </dsp:sp>
    <dsp:sp modelId="{3CE1B1E1-ADD5-404C-B006-45BEBDAC50C4}">
      <dsp:nvSpPr>
        <dsp:cNvPr id="0" name=""/>
        <dsp:cNvSpPr/>
      </dsp:nvSpPr>
      <dsp:spPr>
        <a:xfrm>
          <a:off x="5463607" y="1003571"/>
          <a:ext cx="895341" cy="895341"/>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797FD7-D15A-4D86-8E52-A38F8F1E02AA}">
      <dsp:nvSpPr>
        <dsp:cNvPr id="0" name=""/>
        <dsp:cNvSpPr/>
      </dsp:nvSpPr>
      <dsp:spPr>
        <a:xfrm>
          <a:off x="5654417" y="1194382"/>
          <a:ext cx="513720" cy="513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F7D898A-5EFB-4764-8254-E7B4C6CF53F0}">
      <dsp:nvSpPr>
        <dsp:cNvPr id="0" name=""/>
        <dsp:cNvSpPr/>
      </dsp:nvSpPr>
      <dsp:spPr>
        <a:xfrm>
          <a:off x="5177391" y="2177790"/>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dirty="0"/>
            <a:t>Error-Free Resume and Cover Letter</a:t>
          </a:r>
        </a:p>
      </dsp:txBody>
      <dsp:txXfrm>
        <a:off x="5177391" y="2177790"/>
        <a:ext cx="1467773" cy="587109"/>
      </dsp:txXfrm>
    </dsp:sp>
    <dsp:sp modelId="{188504AB-6AE0-450A-8376-ED95825EE43D}">
      <dsp:nvSpPr>
        <dsp:cNvPr id="0" name=""/>
        <dsp:cNvSpPr/>
      </dsp:nvSpPr>
      <dsp:spPr>
        <a:xfrm>
          <a:off x="1152022" y="3131843"/>
          <a:ext cx="895341" cy="895341"/>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BB5518-7FD1-45D3-8BAA-7970BB5B4CBE}">
      <dsp:nvSpPr>
        <dsp:cNvPr id="0" name=""/>
        <dsp:cNvSpPr/>
      </dsp:nvSpPr>
      <dsp:spPr>
        <a:xfrm>
          <a:off x="1342833" y="3322653"/>
          <a:ext cx="513720" cy="51372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182947D-9D55-48B4-9815-BAF5799F666C}">
      <dsp:nvSpPr>
        <dsp:cNvPr id="0" name=""/>
        <dsp:cNvSpPr/>
      </dsp:nvSpPr>
      <dsp:spPr>
        <a:xfrm>
          <a:off x="865806"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dirty="0"/>
            <a:t>Be sure to get the basics right</a:t>
          </a:r>
        </a:p>
      </dsp:txBody>
      <dsp:txXfrm>
        <a:off x="865806" y="4306061"/>
        <a:ext cx="1467773" cy="587109"/>
      </dsp:txXfrm>
    </dsp:sp>
    <dsp:sp modelId="{45C6CA9D-E867-4E73-AD8E-4EAA92434941}">
      <dsp:nvSpPr>
        <dsp:cNvPr id="0" name=""/>
        <dsp:cNvSpPr/>
      </dsp:nvSpPr>
      <dsp:spPr>
        <a:xfrm>
          <a:off x="2876656" y="3131843"/>
          <a:ext cx="895341" cy="895341"/>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3E1102-C2C1-4411-97B3-C4E070740031}">
      <dsp:nvSpPr>
        <dsp:cNvPr id="0" name=""/>
        <dsp:cNvSpPr/>
      </dsp:nvSpPr>
      <dsp:spPr>
        <a:xfrm>
          <a:off x="3067467" y="3322653"/>
          <a:ext cx="513720" cy="513720"/>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4EC049-DA7A-4AEF-B457-AFCDBA2B53E6}">
      <dsp:nvSpPr>
        <dsp:cNvPr id="0" name=""/>
        <dsp:cNvSpPr/>
      </dsp:nvSpPr>
      <dsp:spPr>
        <a:xfrm>
          <a:off x="2590440"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Before and During the Interview</a:t>
          </a:r>
        </a:p>
      </dsp:txBody>
      <dsp:txXfrm>
        <a:off x="2590440" y="4306061"/>
        <a:ext cx="1467773" cy="587109"/>
      </dsp:txXfrm>
    </dsp:sp>
    <dsp:sp modelId="{546745D3-9AB7-435C-A6A2-3F00CD9E6EBC}">
      <dsp:nvSpPr>
        <dsp:cNvPr id="0" name=""/>
        <dsp:cNvSpPr/>
      </dsp:nvSpPr>
      <dsp:spPr>
        <a:xfrm>
          <a:off x="4601290" y="3131843"/>
          <a:ext cx="895341" cy="895341"/>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A3FA388-6AA1-4662-BE01-16D795DA87C7}">
      <dsp:nvSpPr>
        <dsp:cNvPr id="0" name=""/>
        <dsp:cNvSpPr/>
      </dsp:nvSpPr>
      <dsp:spPr>
        <a:xfrm>
          <a:off x="4792100" y="3322653"/>
          <a:ext cx="513720" cy="513720"/>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211680-0874-423D-AE47-6E9652B8FF82}">
      <dsp:nvSpPr>
        <dsp:cNvPr id="0" name=""/>
        <dsp:cNvSpPr/>
      </dsp:nvSpPr>
      <dsp:spPr>
        <a:xfrm>
          <a:off x="4315074" y="4306061"/>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defRPr cap="all"/>
          </a:pPr>
          <a:r>
            <a:rPr lang="en-US" sz="1200" kern="1200"/>
            <a:t>After the interview</a:t>
          </a:r>
        </a:p>
        <a:p>
          <a:pPr marL="0" lvl="0" indent="0" algn="ctr" defTabSz="533400">
            <a:spcBef>
              <a:spcPct val="0"/>
            </a:spcBef>
            <a:spcAft>
              <a:spcPct val="35000"/>
            </a:spcAft>
            <a:buNone/>
          </a:pPr>
          <a:endParaRPr lang="en-US" sz="1200" kern="1200"/>
        </a:p>
      </dsp:txBody>
      <dsp:txXfrm>
        <a:off x="4315074" y="4306061"/>
        <a:ext cx="1467773" cy="5871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C664C-C3B0-4CD1-AD07-B52742B61A8E}">
      <dsp:nvSpPr>
        <dsp:cNvPr id="0" name=""/>
        <dsp:cNvSpPr/>
      </dsp:nvSpPr>
      <dsp:spPr>
        <a:xfrm>
          <a:off x="-464083" y="10333"/>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8575E3-D4C7-4236-975E-5BD1BBF0BFFC}">
      <dsp:nvSpPr>
        <dsp:cNvPr id="0" name=""/>
        <dsp:cNvSpPr/>
      </dsp:nvSpPr>
      <dsp:spPr>
        <a:xfrm>
          <a:off x="-114837" y="270103"/>
          <a:ext cx="634991" cy="63499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90AD3D1-8DB5-48B2-BE8B-CEE5DBDB25A7}">
      <dsp:nvSpPr>
        <dsp:cNvPr id="0" name=""/>
        <dsp:cNvSpPr/>
      </dsp:nvSpPr>
      <dsp:spPr>
        <a:xfrm>
          <a:off x="869399" y="10333"/>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10333"/>
        <a:ext cx="2366010" cy="1154530"/>
      </dsp:txXfrm>
    </dsp:sp>
    <dsp:sp modelId="{2AB4FC46-2893-421D-A0D7-12297B92B7D5}">
      <dsp:nvSpPr>
        <dsp:cNvPr id="0" name=""/>
        <dsp:cNvSpPr/>
      </dsp:nvSpPr>
      <dsp:spPr>
        <a:xfrm>
          <a:off x="1121588" y="10333"/>
          <a:ext cx="3351192"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b="1" kern="1200" dirty="0"/>
            <a:t>Allow the focus to be on your words rather than your outfit (unless you are in the fashion industry!)</a:t>
          </a:r>
        </a:p>
      </dsp:txBody>
      <dsp:txXfrm>
        <a:off x="1121588" y="10333"/>
        <a:ext cx="3351192" cy="1154530"/>
      </dsp:txXfrm>
    </dsp:sp>
    <dsp:sp modelId="{5860B522-DDA7-4D7D-98F6-944924F6E591}">
      <dsp:nvSpPr>
        <dsp:cNvPr id="0" name=""/>
        <dsp:cNvSpPr/>
      </dsp:nvSpPr>
      <dsp:spPr>
        <a:xfrm>
          <a:off x="-464083" y="1453496"/>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DED9CEF-1684-4BE8-9FB2-6728F2864477}">
      <dsp:nvSpPr>
        <dsp:cNvPr id="0" name=""/>
        <dsp:cNvSpPr/>
      </dsp:nvSpPr>
      <dsp:spPr>
        <a:xfrm>
          <a:off x="-114837" y="1713266"/>
          <a:ext cx="634991" cy="63499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928701-8C02-4B61-8FFB-5A1B0FECA100}">
      <dsp:nvSpPr>
        <dsp:cNvPr id="0" name=""/>
        <dsp:cNvSpPr/>
      </dsp:nvSpPr>
      <dsp:spPr>
        <a:xfrm>
          <a:off x="869399" y="1453496"/>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1453496"/>
        <a:ext cx="2366010" cy="1154530"/>
      </dsp:txXfrm>
    </dsp:sp>
    <dsp:sp modelId="{64714FDD-1ABF-4D0E-954D-D503F97EA3D8}">
      <dsp:nvSpPr>
        <dsp:cNvPr id="0" name=""/>
        <dsp:cNvSpPr/>
      </dsp:nvSpPr>
      <dsp:spPr>
        <a:xfrm>
          <a:off x="1149707" y="1453496"/>
          <a:ext cx="3334095"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b="1" kern="1200" dirty="0"/>
            <a:t>Show a level of self care and respect for self</a:t>
          </a:r>
        </a:p>
      </dsp:txBody>
      <dsp:txXfrm>
        <a:off x="1149707" y="1453496"/>
        <a:ext cx="3334095" cy="1154530"/>
      </dsp:txXfrm>
    </dsp:sp>
    <dsp:sp modelId="{13E1313D-8E3E-4687-8F01-492C85118E74}">
      <dsp:nvSpPr>
        <dsp:cNvPr id="0" name=""/>
        <dsp:cNvSpPr/>
      </dsp:nvSpPr>
      <dsp:spPr>
        <a:xfrm>
          <a:off x="-464083" y="2896660"/>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75B8626-636B-4AF9-B712-4B25BDD5F3BC}">
      <dsp:nvSpPr>
        <dsp:cNvPr id="0" name=""/>
        <dsp:cNvSpPr/>
      </dsp:nvSpPr>
      <dsp:spPr>
        <a:xfrm>
          <a:off x="-114837" y="3156429"/>
          <a:ext cx="634991" cy="63499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7F8C6A4-CC05-49F5-BFE5-5ADB334EA5F9}">
      <dsp:nvSpPr>
        <dsp:cNvPr id="0" name=""/>
        <dsp:cNvSpPr/>
      </dsp:nvSpPr>
      <dsp:spPr>
        <a:xfrm>
          <a:off x="869399" y="2896660"/>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2896660"/>
        <a:ext cx="2366010" cy="1154530"/>
      </dsp:txXfrm>
    </dsp:sp>
    <dsp:sp modelId="{0167E9B8-CF2A-4E6C-B495-E5BAACDA1091}">
      <dsp:nvSpPr>
        <dsp:cNvPr id="0" name=""/>
        <dsp:cNvSpPr/>
      </dsp:nvSpPr>
      <dsp:spPr>
        <a:xfrm>
          <a:off x="1159104" y="2971727"/>
          <a:ext cx="3295047"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b="1" kern="1200" dirty="0"/>
            <a:t>Be comfortable – the last thing you need is an extra thing to think about while interviewing! </a:t>
          </a:r>
        </a:p>
      </dsp:txBody>
      <dsp:txXfrm>
        <a:off x="1159104" y="2971727"/>
        <a:ext cx="3295047" cy="1154530"/>
      </dsp:txXfrm>
    </dsp:sp>
    <dsp:sp modelId="{71F35691-6E8C-424D-BC5C-17158BE3F796}">
      <dsp:nvSpPr>
        <dsp:cNvPr id="0" name=""/>
        <dsp:cNvSpPr/>
      </dsp:nvSpPr>
      <dsp:spPr>
        <a:xfrm>
          <a:off x="-464083" y="4292684"/>
          <a:ext cx="5257800" cy="11545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B42821-7D96-4830-9B0F-ED571DC2FC0B}">
      <dsp:nvSpPr>
        <dsp:cNvPr id="0" name=""/>
        <dsp:cNvSpPr/>
      </dsp:nvSpPr>
      <dsp:spPr>
        <a:xfrm>
          <a:off x="-114837" y="4599593"/>
          <a:ext cx="634991" cy="63499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AF38E7-B427-4EF7-B782-DDE84216AD8A}">
      <dsp:nvSpPr>
        <dsp:cNvPr id="0" name=""/>
        <dsp:cNvSpPr/>
      </dsp:nvSpPr>
      <dsp:spPr>
        <a:xfrm>
          <a:off x="869399" y="4339823"/>
          <a:ext cx="2366010"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977900">
            <a:lnSpc>
              <a:spcPct val="100000"/>
            </a:lnSpc>
            <a:spcBef>
              <a:spcPct val="0"/>
            </a:spcBef>
            <a:spcAft>
              <a:spcPct val="35000"/>
            </a:spcAft>
            <a:buNone/>
          </a:pPr>
          <a:endParaRPr lang="en-US" sz="2200" kern="1200"/>
        </a:p>
      </dsp:txBody>
      <dsp:txXfrm>
        <a:off x="869399" y="4339823"/>
        <a:ext cx="2366010" cy="1154530"/>
      </dsp:txXfrm>
    </dsp:sp>
    <dsp:sp modelId="{B66C85EA-7FF1-4008-90A9-C52AAFD00935}">
      <dsp:nvSpPr>
        <dsp:cNvPr id="0" name=""/>
        <dsp:cNvSpPr/>
      </dsp:nvSpPr>
      <dsp:spPr>
        <a:xfrm>
          <a:off x="1220546" y="4350157"/>
          <a:ext cx="3417247" cy="11545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188" tIns="122188" rIns="122188" bIns="122188" numCol="1" spcCol="1270" anchor="ctr" anchorCtr="0">
          <a:noAutofit/>
        </a:bodyPr>
        <a:lstStyle/>
        <a:p>
          <a:pPr marL="0" lvl="0" indent="0" algn="l" defTabSz="488950">
            <a:lnSpc>
              <a:spcPct val="100000"/>
            </a:lnSpc>
            <a:spcBef>
              <a:spcPct val="0"/>
            </a:spcBef>
            <a:spcAft>
              <a:spcPct val="35000"/>
            </a:spcAft>
            <a:buNone/>
          </a:pPr>
          <a:r>
            <a:rPr lang="en-US" sz="1100" b="1" kern="1200" dirty="0"/>
            <a:t>Fit the industry standard – research what the expectation of the industry is that you are applying to work in. If a uniform is the standard, dress professionally.</a:t>
          </a:r>
        </a:p>
      </dsp:txBody>
      <dsp:txXfrm>
        <a:off x="1220546" y="4350157"/>
        <a:ext cx="3417247" cy="1154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78D98-A489-4488-AD60-5E1BC6130870}">
      <dsp:nvSpPr>
        <dsp:cNvPr id="0" name=""/>
        <dsp:cNvSpPr/>
      </dsp:nvSpPr>
      <dsp:spPr>
        <a:xfrm>
          <a:off x="408868"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5251530-0E99-4D04-9ED1-CD64C064C6F0}">
      <dsp:nvSpPr>
        <dsp:cNvPr id="0" name=""/>
        <dsp:cNvSpPr/>
      </dsp:nvSpPr>
      <dsp:spPr>
        <a:xfrm>
          <a:off x="662322" y="678402"/>
          <a:ext cx="682376" cy="682376"/>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D62626-0E21-4C4F-9117-567CA542EFF6}">
      <dsp:nvSpPr>
        <dsp:cNvPr id="0" name=""/>
        <dsp:cNvSpPr/>
      </dsp:nvSpPr>
      <dsp:spPr>
        <a:xfrm>
          <a:off x="28687"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a:t>Body language speaks loudly in an interview! </a:t>
          </a:r>
        </a:p>
      </dsp:txBody>
      <dsp:txXfrm>
        <a:off x="28687" y="1984665"/>
        <a:ext cx="1949646" cy="720000"/>
      </dsp:txXfrm>
    </dsp:sp>
    <dsp:sp modelId="{D4552B26-1EA0-4DB2-8632-5460E416B791}">
      <dsp:nvSpPr>
        <dsp:cNvPr id="0" name=""/>
        <dsp:cNvSpPr/>
      </dsp:nvSpPr>
      <dsp:spPr>
        <a:xfrm>
          <a:off x="2699703"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DCDE0B-64DD-45B9-8377-B8390826890C}">
      <dsp:nvSpPr>
        <dsp:cNvPr id="0" name=""/>
        <dsp:cNvSpPr/>
      </dsp:nvSpPr>
      <dsp:spPr>
        <a:xfrm>
          <a:off x="2953157" y="678402"/>
          <a:ext cx="682376" cy="6823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C02A6F-0201-417C-B99F-5B8F66251835}">
      <dsp:nvSpPr>
        <dsp:cNvPr id="0" name=""/>
        <dsp:cNvSpPr/>
      </dsp:nvSpPr>
      <dsp:spPr>
        <a:xfrm>
          <a:off x="2319522"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a:t>Eye Contact</a:t>
          </a:r>
        </a:p>
      </dsp:txBody>
      <dsp:txXfrm>
        <a:off x="2319522" y="1984665"/>
        <a:ext cx="1949646" cy="720000"/>
      </dsp:txXfrm>
    </dsp:sp>
    <dsp:sp modelId="{B092C223-F8E1-4514-8877-4C7383F7413A}">
      <dsp:nvSpPr>
        <dsp:cNvPr id="0" name=""/>
        <dsp:cNvSpPr/>
      </dsp:nvSpPr>
      <dsp:spPr>
        <a:xfrm>
          <a:off x="4990538" y="424948"/>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E53663-B184-47D7-9E4B-DEB829FDA302}">
      <dsp:nvSpPr>
        <dsp:cNvPr id="0" name=""/>
        <dsp:cNvSpPr/>
      </dsp:nvSpPr>
      <dsp:spPr>
        <a:xfrm>
          <a:off x="5243992" y="678402"/>
          <a:ext cx="682376" cy="68237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8E00C9-B550-4C6B-85D4-DB948D95D8CF}">
      <dsp:nvSpPr>
        <dsp:cNvPr id="0" name=""/>
        <dsp:cNvSpPr/>
      </dsp:nvSpPr>
      <dsp:spPr>
        <a:xfrm>
          <a:off x="4610356" y="1984665"/>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a:t>Firm Handshake (if socially acceptable)</a:t>
          </a:r>
        </a:p>
      </dsp:txBody>
      <dsp:txXfrm>
        <a:off x="4610356" y="1984665"/>
        <a:ext cx="1949646" cy="720000"/>
      </dsp:txXfrm>
    </dsp:sp>
    <dsp:sp modelId="{EC4EE1D5-B615-4FB5-B1AF-1D6F8452EACE}">
      <dsp:nvSpPr>
        <dsp:cNvPr id="0" name=""/>
        <dsp:cNvSpPr/>
      </dsp:nvSpPr>
      <dsp:spPr>
        <a:xfrm>
          <a:off x="1554285" y="3192077"/>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84C976-0E9E-4E10-98BF-F31AD95F6268}">
      <dsp:nvSpPr>
        <dsp:cNvPr id="0" name=""/>
        <dsp:cNvSpPr/>
      </dsp:nvSpPr>
      <dsp:spPr>
        <a:xfrm>
          <a:off x="1807739" y="3445531"/>
          <a:ext cx="682376" cy="68237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1156A9-C0DD-406F-9B86-C22A398273D5}">
      <dsp:nvSpPr>
        <dsp:cNvPr id="0" name=""/>
        <dsp:cNvSpPr/>
      </dsp:nvSpPr>
      <dsp:spPr>
        <a:xfrm>
          <a:off x="1174104" y="4751794"/>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a:t>Confident Posture – Head up, Shoulders back</a:t>
          </a:r>
        </a:p>
      </dsp:txBody>
      <dsp:txXfrm>
        <a:off x="1174104" y="4751794"/>
        <a:ext cx="1949646" cy="720000"/>
      </dsp:txXfrm>
    </dsp:sp>
    <dsp:sp modelId="{E8B6075D-72C3-4C00-91A3-B0D142A484EB}">
      <dsp:nvSpPr>
        <dsp:cNvPr id="0" name=""/>
        <dsp:cNvSpPr/>
      </dsp:nvSpPr>
      <dsp:spPr>
        <a:xfrm>
          <a:off x="3845120" y="3192077"/>
          <a:ext cx="1189284" cy="1189284"/>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1A63DE-E073-4CAC-BD1B-EB456F30F5BF}">
      <dsp:nvSpPr>
        <dsp:cNvPr id="0" name=""/>
        <dsp:cNvSpPr/>
      </dsp:nvSpPr>
      <dsp:spPr>
        <a:xfrm>
          <a:off x="4098574" y="3445531"/>
          <a:ext cx="682376" cy="682376"/>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772B2F6-7E5B-4E4F-A2DF-7078ECEAC547}">
      <dsp:nvSpPr>
        <dsp:cNvPr id="0" name=""/>
        <dsp:cNvSpPr/>
      </dsp:nvSpPr>
      <dsp:spPr>
        <a:xfrm>
          <a:off x="3464939" y="4751794"/>
          <a:ext cx="1949646"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en-US" sz="1500" kern="1200"/>
            <a:t>No fidgeting</a:t>
          </a:r>
        </a:p>
      </dsp:txBody>
      <dsp:txXfrm>
        <a:off x="3464939" y="4751794"/>
        <a:ext cx="1949646"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6834A-75B5-4B5E-B381-77AD30624544}">
      <dsp:nvSpPr>
        <dsp:cNvPr id="0" name=""/>
        <dsp:cNvSpPr/>
      </dsp:nvSpPr>
      <dsp:spPr>
        <a:xfrm>
          <a:off x="429410" y="436446"/>
          <a:ext cx="446961" cy="4469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8F8FA1D-7F4A-4C10-8A46-FB49439C7331}">
      <dsp:nvSpPr>
        <dsp:cNvPr id="0" name=""/>
        <dsp:cNvSpPr/>
      </dsp:nvSpPr>
      <dsp:spPr>
        <a:xfrm>
          <a:off x="14375"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Arrive</a:t>
          </a:r>
        </a:p>
      </dsp:txBody>
      <dsp:txXfrm>
        <a:off x="14375" y="969239"/>
        <a:ext cx="1277032" cy="221485"/>
      </dsp:txXfrm>
    </dsp:sp>
    <dsp:sp modelId="{776C9B87-FAC1-4C22-B911-31658784ECA7}">
      <dsp:nvSpPr>
        <dsp:cNvPr id="0" name=""/>
        <dsp:cNvSpPr/>
      </dsp:nvSpPr>
      <dsp:spPr>
        <a:xfrm>
          <a:off x="14375"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Arrive 15 minutes early.</a:t>
          </a:r>
        </a:p>
      </dsp:txBody>
      <dsp:txXfrm>
        <a:off x="14375" y="1230646"/>
        <a:ext cx="1277032" cy="1201879"/>
      </dsp:txXfrm>
    </dsp:sp>
    <dsp:sp modelId="{334F669B-2A05-4B57-ABB6-101CF5FAE60E}">
      <dsp:nvSpPr>
        <dsp:cNvPr id="0" name=""/>
        <dsp:cNvSpPr/>
      </dsp:nvSpPr>
      <dsp:spPr>
        <a:xfrm>
          <a:off x="1929924" y="436446"/>
          <a:ext cx="446961" cy="4469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C4447EC-1544-4974-AC16-496354024F22}">
      <dsp:nvSpPr>
        <dsp:cNvPr id="0" name=""/>
        <dsp:cNvSpPr/>
      </dsp:nvSpPr>
      <dsp:spPr>
        <a:xfrm>
          <a:off x="1514888"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Know</a:t>
          </a:r>
        </a:p>
      </dsp:txBody>
      <dsp:txXfrm>
        <a:off x="1514888" y="969239"/>
        <a:ext cx="1277032" cy="221485"/>
      </dsp:txXfrm>
    </dsp:sp>
    <dsp:sp modelId="{E280146E-8016-443C-8199-7DDA03DD315B}">
      <dsp:nvSpPr>
        <dsp:cNvPr id="0" name=""/>
        <dsp:cNvSpPr/>
      </dsp:nvSpPr>
      <dsp:spPr>
        <a:xfrm>
          <a:off x="1514888"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Know the exact time and location of your interview, how long it takes to get there (with traffic), where you should park, etc. </a:t>
          </a:r>
        </a:p>
      </dsp:txBody>
      <dsp:txXfrm>
        <a:off x="1514888" y="1230646"/>
        <a:ext cx="1277032" cy="1201879"/>
      </dsp:txXfrm>
    </dsp:sp>
    <dsp:sp modelId="{9B27F250-0872-4E0A-81F8-3E4DDF1958DE}">
      <dsp:nvSpPr>
        <dsp:cNvPr id="0" name=""/>
        <dsp:cNvSpPr/>
      </dsp:nvSpPr>
      <dsp:spPr>
        <a:xfrm>
          <a:off x="3430438" y="436446"/>
          <a:ext cx="446961" cy="4469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EBCB922-D1E8-4B06-A29F-9065E2BD4451}">
      <dsp:nvSpPr>
        <dsp:cNvPr id="0" name=""/>
        <dsp:cNvSpPr/>
      </dsp:nvSpPr>
      <dsp:spPr>
        <a:xfrm>
          <a:off x="3015402"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Dress</a:t>
          </a:r>
        </a:p>
      </dsp:txBody>
      <dsp:txXfrm>
        <a:off x="3015402" y="969239"/>
        <a:ext cx="1277032" cy="221485"/>
      </dsp:txXfrm>
    </dsp:sp>
    <dsp:sp modelId="{5B4680AD-BED2-4C61-A83F-70C21EF436D3}">
      <dsp:nvSpPr>
        <dsp:cNvPr id="0" name=""/>
        <dsp:cNvSpPr/>
      </dsp:nvSpPr>
      <dsp:spPr>
        <a:xfrm>
          <a:off x="3015402"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Dress appropriately.</a:t>
          </a:r>
        </a:p>
      </dsp:txBody>
      <dsp:txXfrm>
        <a:off x="3015402" y="1230646"/>
        <a:ext cx="1277032" cy="1201879"/>
      </dsp:txXfrm>
    </dsp:sp>
    <dsp:sp modelId="{41F456CA-4A63-4633-B428-AF30615CDA2C}">
      <dsp:nvSpPr>
        <dsp:cNvPr id="0" name=""/>
        <dsp:cNvSpPr/>
      </dsp:nvSpPr>
      <dsp:spPr>
        <a:xfrm>
          <a:off x="4930951" y="436446"/>
          <a:ext cx="446961" cy="44696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DC3AAE9-BFBD-4589-B58B-5958271D4353}">
      <dsp:nvSpPr>
        <dsp:cNvPr id="0" name=""/>
        <dsp:cNvSpPr/>
      </dsp:nvSpPr>
      <dsp:spPr>
        <a:xfrm>
          <a:off x="4515916"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Respect</a:t>
          </a:r>
        </a:p>
      </dsp:txBody>
      <dsp:txXfrm>
        <a:off x="4515916" y="969239"/>
        <a:ext cx="1277032" cy="221485"/>
      </dsp:txXfrm>
    </dsp:sp>
    <dsp:sp modelId="{BDB0BB59-0B75-4F40-936D-73E5FE90B528}">
      <dsp:nvSpPr>
        <dsp:cNvPr id="0" name=""/>
        <dsp:cNvSpPr/>
      </dsp:nvSpPr>
      <dsp:spPr>
        <a:xfrm>
          <a:off x="4515916"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Treat everyone you encounter with courtesy and respect.  The office assistant might be asked for feedback during the hiring process.</a:t>
          </a:r>
        </a:p>
      </dsp:txBody>
      <dsp:txXfrm>
        <a:off x="4515916" y="1230646"/>
        <a:ext cx="1277032" cy="1201879"/>
      </dsp:txXfrm>
    </dsp:sp>
    <dsp:sp modelId="{F5C72DB3-5BE4-469A-A54C-5E67FA0E507C}">
      <dsp:nvSpPr>
        <dsp:cNvPr id="0" name=""/>
        <dsp:cNvSpPr/>
      </dsp:nvSpPr>
      <dsp:spPr>
        <a:xfrm>
          <a:off x="6431465" y="436446"/>
          <a:ext cx="446961" cy="44696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73C8274-FDE1-4136-B2D0-2A2D311B7333}">
      <dsp:nvSpPr>
        <dsp:cNvPr id="0" name=""/>
        <dsp:cNvSpPr/>
      </dsp:nvSpPr>
      <dsp:spPr>
        <a:xfrm>
          <a:off x="6016429"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Grooming</a:t>
          </a:r>
        </a:p>
      </dsp:txBody>
      <dsp:txXfrm>
        <a:off x="6016429" y="969239"/>
        <a:ext cx="1277032" cy="221485"/>
      </dsp:txXfrm>
    </dsp:sp>
    <dsp:sp modelId="{CEFCF301-DEFD-4248-BE9F-81591D61748D}">
      <dsp:nvSpPr>
        <dsp:cNvPr id="0" name=""/>
        <dsp:cNvSpPr/>
      </dsp:nvSpPr>
      <dsp:spPr>
        <a:xfrm>
          <a:off x="6016429"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Personal grooming and cleanliness should be  impeccable, including your hair, hands and fingernails.</a:t>
          </a:r>
        </a:p>
      </dsp:txBody>
      <dsp:txXfrm>
        <a:off x="6016429" y="1230646"/>
        <a:ext cx="1277032" cy="1201879"/>
      </dsp:txXfrm>
    </dsp:sp>
    <dsp:sp modelId="{3298E494-CA50-4EB1-9902-7BD501BFCD6A}">
      <dsp:nvSpPr>
        <dsp:cNvPr id="0" name=""/>
        <dsp:cNvSpPr/>
      </dsp:nvSpPr>
      <dsp:spPr>
        <a:xfrm>
          <a:off x="7931979" y="436446"/>
          <a:ext cx="446961" cy="446961"/>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B16397F-6350-4E06-B2A3-40460BA38040}">
      <dsp:nvSpPr>
        <dsp:cNvPr id="0" name=""/>
        <dsp:cNvSpPr/>
      </dsp:nvSpPr>
      <dsp:spPr>
        <a:xfrm>
          <a:off x="7516943"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Wear</a:t>
          </a:r>
        </a:p>
      </dsp:txBody>
      <dsp:txXfrm>
        <a:off x="7516943" y="969239"/>
        <a:ext cx="1277032" cy="221485"/>
      </dsp:txXfrm>
    </dsp:sp>
    <dsp:sp modelId="{06E7538D-27FD-42FA-943C-C9E141F10ED8}">
      <dsp:nvSpPr>
        <dsp:cNvPr id="0" name=""/>
        <dsp:cNvSpPr/>
      </dsp:nvSpPr>
      <dsp:spPr>
        <a:xfrm>
          <a:off x="7516943"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Wear minimal cologne or perfume. </a:t>
          </a:r>
        </a:p>
      </dsp:txBody>
      <dsp:txXfrm>
        <a:off x="7516943" y="1230646"/>
        <a:ext cx="1277032" cy="1201879"/>
      </dsp:txXfrm>
    </dsp:sp>
    <dsp:sp modelId="{ED6E9D15-7B33-4E09-B35D-6A42D6A3B77A}">
      <dsp:nvSpPr>
        <dsp:cNvPr id="0" name=""/>
        <dsp:cNvSpPr/>
      </dsp:nvSpPr>
      <dsp:spPr>
        <a:xfrm>
          <a:off x="9432492" y="436446"/>
          <a:ext cx="446961" cy="446961"/>
        </a:xfrm>
        <a:prstGeom prst="rect">
          <a:avLst/>
        </a:prstGeom>
        <a:blipFill>
          <a:blip xmlns:r="http://schemas.openxmlformats.org/officeDocument/2006/relationships" r:embed="rId13">
            <a:extLst>
              <a:ext uri="{96DAC541-7B7A-43D3-8B79-37D633B846F1}">
                <asvg:svgBlip xmlns:asvg="http://schemas.microsoft.com/office/drawing/2016/SVG/main" r:embed="rId1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6963C2F-631B-42E4-B89E-A40FC97D27DF}">
      <dsp:nvSpPr>
        <dsp:cNvPr id="0" name=""/>
        <dsp:cNvSpPr/>
      </dsp:nvSpPr>
      <dsp:spPr>
        <a:xfrm>
          <a:off x="9017457"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Eye</a:t>
          </a:r>
        </a:p>
      </dsp:txBody>
      <dsp:txXfrm>
        <a:off x="9017457" y="969239"/>
        <a:ext cx="1277032" cy="221485"/>
      </dsp:txXfrm>
    </dsp:sp>
    <dsp:sp modelId="{6FBCAFC6-4FC9-4672-9A10-184923F93134}">
      <dsp:nvSpPr>
        <dsp:cNvPr id="0" name=""/>
        <dsp:cNvSpPr/>
      </dsp:nvSpPr>
      <dsp:spPr>
        <a:xfrm>
          <a:off x="9017457"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Eye contact, good posture, a firm handshake (when socially acceptable), a smile and a friendly greeting go a long way</a:t>
          </a:r>
        </a:p>
      </dsp:txBody>
      <dsp:txXfrm>
        <a:off x="9017457" y="1230646"/>
        <a:ext cx="1277032" cy="1201879"/>
      </dsp:txXfrm>
    </dsp:sp>
    <dsp:sp modelId="{008B7C74-B2F3-499F-8597-AC1D776494AF}">
      <dsp:nvSpPr>
        <dsp:cNvPr id="0" name=""/>
        <dsp:cNvSpPr/>
      </dsp:nvSpPr>
      <dsp:spPr>
        <a:xfrm>
          <a:off x="10933006" y="436446"/>
          <a:ext cx="446961" cy="446961"/>
        </a:xfrm>
        <a:prstGeom prst="rect">
          <a:avLst/>
        </a:prstGeom>
        <a:blipFill>
          <a:blip xmlns:r="http://schemas.openxmlformats.org/officeDocument/2006/relationships"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4FB60CC-4E21-4BFA-96D2-3EFA582581E2}">
      <dsp:nvSpPr>
        <dsp:cNvPr id="0" name=""/>
        <dsp:cNvSpPr/>
      </dsp:nvSpPr>
      <dsp:spPr>
        <a:xfrm>
          <a:off x="10517970" y="969239"/>
          <a:ext cx="1277032" cy="2214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b="1"/>
          </a:pPr>
          <a:r>
            <a:rPr lang="en-US" sz="1400" kern="1200"/>
            <a:t>Use</a:t>
          </a:r>
        </a:p>
      </dsp:txBody>
      <dsp:txXfrm>
        <a:off x="10517970" y="969239"/>
        <a:ext cx="1277032" cy="221485"/>
      </dsp:txXfrm>
    </dsp:sp>
    <dsp:sp modelId="{51950C70-F3BC-4A88-A313-1795B1D7C8CC}">
      <dsp:nvSpPr>
        <dsp:cNvPr id="0" name=""/>
        <dsp:cNvSpPr/>
      </dsp:nvSpPr>
      <dsp:spPr>
        <a:xfrm>
          <a:off x="10517970" y="1230646"/>
          <a:ext cx="1277032" cy="1201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a:t>Use proper grammar.  For example, say “yes”, not “yeah.”</a:t>
          </a:r>
        </a:p>
      </dsp:txBody>
      <dsp:txXfrm>
        <a:off x="10517970" y="1230646"/>
        <a:ext cx="1277032" cy="1201879"/>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3518F8-9DFD-49DF-AFC3-79F6B0C66D9E}" type="datetimeFigureOut">
              <a:rPr lang="en-US" smtClean="0"/>
              <a:t>4/17/2025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88B47-238A-4AD4-AA04-853E5594B015}" type="slidenum">
              <a:rPr lang="en-US" smtClean="0"/>
              <a:t>‹#›</a:t>
            </a:fld>
            <a:endParaRPr lang="en-US"/>
          </a:p>
        </p:txBody>
      </p:sp>
    </p:spTree>
    <p:extLst>
      <p:ext uri="{BB962C8B-B14F-4D97-AF65-F5344CB8AC3E}">
        <p14:creationId xmlns:p14="http://schemas.microsoft.com/office/powerpoint/2010/main" val="668771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888B47-238A-4AD4-AA04-853E5594B015}" type="slidenum">
              <a:rPr lang="en-US" smtClean="0"/>
              <a:t>7</a:t>
            </a:fld>
            <a:endParaRPr lang="en-US"/>
          </a:p>
        </p:txBody>
      </p:sp>
    </p:spTree>
    <p:extLst>
      <p:ext uri="{BB962C8B-B14F-4D97-AF65-F5344CB8AC3E}">
        <p14:creationId xmlns:p14="http://schemas.microsoft.com/office/powerpoint/2010/main" val="2687386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888B47-238A-4AD4-AA04-853E5594B015}" type="slidenum">
              <a:rPr lang="en-US" smtClean="0"/>
              <a:t>10</a:t>
            </a:fld>
            <a:endParaRPr lang="en-US"/>
          </a:p>
        </p:txBody>
      </p:sp>
    </p:spTree>
    <p:extLst>
      <p:ext uri="{BB962C8B-B14F-4D97-AF65-F5344CB8AC3E}">
        <p14:creationId xmlns:p14="http://schemas.microsoft.com/office/powerpoint/2010/main" val="3430218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4/17/2025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4/17/2025</a:t>
            </a:fld>
            <a:endParaRPr lang="en-US"/>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736919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4/17/2025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4/17/2025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4/17/2025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4/17/2025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4/17/2025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4/17/2025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4/17/2025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4/17/2025</a:t>
            </a:fld>
            <a:endParaRPr lang="en-US"/>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0962336"/>
      </p:ext>
    </p:extLst>
  </p:cSld>
  <p:clrMap bg1="lt1" tx1="dk1" bg2="lt2" tx2="dk2" accent1="accent1" accent2="accent2" accent3="accent3" accent4="accent4" accent5="accent5" accent6="accent6" hlink="hlink" folHlink="folHlink"/>
  <p:sldLayoutIdLst>
    <p:sldLayoutId id="2147483683" r:id="rId1"/>
  </p:sldLayoutIdLst>
  <p:hf sldNum="0" hdr="0" ftr="0" dt="0"/>
  <p:txStyles>
    <p:titleStyle>
      <a:lvl1pPr algn="l" defTabSz="914400" rtl="0" eaLnBrk="1" latinLnBrk="0" hangingPunct="1">
        <a:lnSpc>
          <a:spcPct val="90000"/>
        </a:lnSpc>
        <a:spcBef>
          <a:spcPct val="0"/>
        </a:spcBef>
        <a:buNone/>
        <a:defRPr sz="47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dailydesignidea.wordpress.com/2012/02/16/your-next-thank-you-not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mailto:kristinm@pnwfcu.org" TargetMode="External"/><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2.gif"/><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hyperlink" Target="https://multcolib.org/job-career-help/create-resum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www.flickr.com/photos/atgeist/12756494755" TargetMode="External"/><Relationship Id="rId4" Type="http://schemas.openxmlformats.org/officeDocument/2006/relationships/image" Target="../media/image41.jpeg"/></Relationships>
</file>

<file path=ppt/slides/_rels/slide8.xml.rels><?xml version="1.0" encoding="UTF-8" standalone="yes"?>
<Relationships xmlns="http://schemas.openxmlformats.org/package/2006/relationships"><Relationship Id="rId3" Type="http://schemas.openxmlformats.org/officeDocument/2006/relationships/hyperlink" Target="http://www.studentdoctor.net/2013/12/medical-school-interviews-6-common-mistakes-that-admissions-officers-hate/" TargetMode="External"/><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9D066A-570E-4880-A43C-0A926EA50C6E}"/>
              </a:ext>
            </a:extLst>
          </p:cNvPr>
          <p:cNvPicPr>
            <a:picLocks noChangeAspect="1"/>
          </p:cNvPicPr>
          <p:nvPr/>
        </p:nvPicPr>
        <p:blipFill rotWithShape="1">
          <a:blip r:embed="rId2"/>
          <a:srcRect t="21310" b="15665"/>
          <a:stretch/>
        </p:blipFill>
        <p:spPr>
          <a:xfrm>
            <a:off x="20" y="10"/>
            <a:ext cx="12191980" cy="6857990"/>
          </a:xfrm>
          <a:prstGeom prst="rect">
            <a:avLst/>
          </a:prstGeom>
        </p:spPr>
      </p:pic>
      <p:sp>
        <p:nvSpPr>
          <p:cNvPr id="18" name="Rectangle 17">
            <a:extLst>
              <a:ext uri="{FF2B5EF4-FFF2-40B4-BE49-F238E27FC236}">
                <a16:creationId xmlns:a16="http://schemas.microsoft.com/office/drawing/2014/main" id="{DFD57664-637D-40CA-83F2-B729A932B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4915076"/>
            <a:ext cx="12188952" cy="1942924"/>
          </a:xfrm>
          <a:prstGeom prst="rect">
            <a:avLst/>
          </a:prstGeom>
          <a:gradFill>
            <a:gsLst>
              <a:gs pos="43000">
                <a:schemeClr val="tx1">
                  <a:alpha val="20000"/>
                </a:schemeClr>
              </a:gs>
              <a:gs pos="0">
                <a:schemeClr val="tx1">
                  <a:alpha val="0"/>
                </a:schemeClr>
              </a:gs>
              <a:gs pos="100000">
                <a:schemeClr val="tx1">
                  <a:alpha val="3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427023" y="217960"/>
            <a:ext cx="7137263" cy="1280161"/>
          </a:xfrm>
        </p:spPr>
        <p:txBody>
          <a:bodyPr anchor="ctr">
            <a:normAutofit/>
          </a:bodyPr>
          <a:lstStyle/>
          <a:p>
            <a:pPr algn="r"/>
            <a:r>
              <a:rPr lang="en-US" sz="4800">
                <a:solidFill>
                  <a:schemeClr val="tx1"/>
                </a:solidFill>
                <a:cs typeface="Calibri Light"/>
              </a:rPr>
              <a:t>Interviewing</a:t>
            </a:r>
            <a:endParaRPr lang="en-US" sz="4800">
              <a:solidFill>
                <a:schemeClr val="tx1"/>
              </a:solidFill>
            </a:endParaRPr>
          </a:p>
        </p:txBody>
      </p:sp>
      <p:sp>
        <p:nvSpPr>
          <p:cNvPr id="3" name="Subtitle 2"/>
          <p:cNvSpPr>
            <a:spLocks noGrp="1"/>
          </p:cNvSpPr>
          <p:nvPr>
            <p:ph type="subTitle" idx="1"/>
          </p:nvPr>
        </p:nvSpPr>
        <p:spPr>
          <a:xfrm>
            <a:off x="266024" y="858040"/>
            <a:ext cx="4524562" cy="1280160"/>
          </a:xfrm>
        </p:spPr>
        <p:txBody>
          <a:bodyPr vert="horz" lIns="91440" tIns="45720" rIns="91440" bIns="45720" rtlCol="0" anchor="ctr">
            <a:normAutofit/>
          </a:bodyPr>
          <a:lstStyle/>
          <a:p>
            <a:r>
              <a:rPr lang="en-US" sz="1500" dirty="0">
                <a:solidFill>
                  <a:schemeClr val="bg2">
                    <a:lumMod val="25000"/>
                  </a:schemeClr>
                </a:solidFill>
              </a:rPr>
              <a:t>How to Interview to get the job</a:t>
            </a:r>
          </a:p>
        </p:txBody>
      </p:sp>
      <p:cxnSp>
        <p:nvCxnSpPr>
          <p:cNvPr id="20" name="Straight Connector 19">
            <a:extLst>
              <a:ext uri="{FF2B5EF4-FFF2-40B4-BE49-F238E27FC236}">
                <a16:creationId xmlns:a16="http://schemas.microsoft.com/office/drawing/2014/main" id="{D5B557D3-D7B4-404B-84A1-9BD182BE5B0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16200000">
            <a:off x="7532813" y="5760720"/>
            <a:ext cx="11887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A picture containing drawing&#10;&#10;Description automatically generated">
            <a:extLst>
              <a:ext uri="{FF2B5EF4-FFF2-40B4-BE49-F238E27FC236}">
                <a16:creationId xmlns:a16="http://schemas.microsoft.com/office/drawing/2014/main" id="{FCC0A8B3-71F0-480D-844D-64B5E32BD0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024" y="5972217"/>
            <a:ext cx="3190528" cy="765726"/>
          </a:xfrm>
          <a:prstGeom prst="rect">
            <a:avLst/>
          </a:prstGeom>
        </p:spPr>
      </p:pic>
    </p:spTree>
    <p:extLst>
      <p:ext uri="{BB962C8B-B14F-4D97-AF65-F5344CB8AC3E}">
        <p14:creationId xmlns:p14="http://schemas.microsoft.com/office/powerpoint/2010/main" val="2956925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AAB73B-9C23-4C75-8815-E8DB6B13A916}"/>
              </a:ext>
            </a:extLst>
          </p:cNvPr>
          <p:cNvSpPr>
            <a:spLocks noGrp="1"/>
          </p:cNvSpPr>
          <p:nvPr>
            <p:ph type="title"/>
          </p:nvPr>
        </p:nvSpPr>
        <p:spPr>
          <a:xfrm>
            <a:off x="572493" y="238539"/>
            <a:ext cx="11018520" cy="1434415"/>
          </a:xfrm>
        </p:spPr>
        <p:txBody>
          <a:bodyPr anchor="b">
            <a:normAutofit/>
          </a:bodyPr>
          <a:lstStyle/>
          <a:p>
            <a:r>
              <a:rPr lang="en-US" sz="5400" b="1"/>
              <a:t>After the Interview</a:t>
            </a:r>
          </a:p>
        </p:txBody>
      </p:sp>
      <p:sp>
        <p:nvSpPr>
          <p:cNvPr id="3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B2355EF-8433-4CC8-9F43-452BC517742E}"/>
              </a:ext>
            </a:extLst>
          </p:cNvPr>
          <p:cNvSpPr>
            <a:spLocks noGrp="1"/>
          </p:cNvSpPr>
          <p:nvPr>
            <p:ph idx="1"/>
          </p:nvPr>
        </p:nvSpPr>
        <p:spPr>
          <a:xfrm>
            <a:off x="572493" y="1834009"/>
            <a:ext cx="7103165" cy="4415102"/>
          </a:xfrm>
        </p:spPr>
        <p:txBody>
          <a:bodyPr anchor="t">
            <a:noAutofit/>
          </a:bodyPr>
          <a:lstStyle/>
          <a:p>
            <a:pPr marL="0" indent="0">
              <a:buNone/>
            </a:pPr>
            <a:r>
              <a:rPr lang="en-US" sz="1500" dirty="0"/>
              <a:t>After the interview, send a thank you email to everyone you interviewed with. </a:t>
            </a:r>
          </a:p>
          <a:p>
            <a:pPr marL="0" indent="0">
              <a:buNone/>
            </a:pPr>
            <a:r>
              <a:rPr lang="en-US" sz="1500" dirty="0"/>
              <a:t>Be specific but brief – include insights from the interview and relevant details from your background. </a:t>
            </a:r>
          </a:p>
          <a:p>
            <a:pPr marL="0" indent="0">
              <a:buNone/>
            </a:pPr>
            <a:r>
              <a:rPr lang="en-US" sz="1500" dirty="0"/>
              <a:t>If you don’t have contact info, ask for it to be forwarded to the right person.</a:t>
            </a:r>
          </a:p>
          <a:p>
            <a:pPr marL="0" indent="0">
              <a:buNone/>
            </a:pPr>
            <a:r>
              <a:rPr lang="en-US" sz="1500" b="1" dirty="0"/>
              <a:t>Follow up with your point of contact every Friday. Here’s an example:</a:t>
            </a:r>
          </a:p>
          <a:p>
            <a:pPr marL="0" indent="0">
              <a:buNone/>
            </a:pPr>
            <a:r>
              <a:rPr lang="en-US" sz="1500" dirty="0"/>
              <a:t>Dear [Recipient's Name],</a:t>
            </a:r>
          </a:p>
          <a:p>
            <a:pPr marL="0" indent="0">
              <a:buNone/>
            </a:pPr>
            <a:r>
              <a:rPr lang="en-US" sz="1500" dirty="0"/>
              <a:t>I hope this message finds you well. As we approach the weekend, I wanted to follow up regarding the status of my application for the [position name]. I understand these decisions can take time, and I appreciate the consideration.</a:t>
            </a:r>
          </a:p>
          <a:p>
            <a:pPr marL="0" indent="0">
              <a:buNone/>
            </a:pPr>
            <a:r>
              <a:rPr lang="en-US" sz="1500" dirty="0"/>
              <a:t>If there have been any updates or progress, I would be grateful to hear about them. I am still very excited about the opportunity and would be thrilled to move forward to the next round of interviews. Please do not hesitate to reach out if you require additional information or have further questions about how I can contribute to your team.</a:t>
            </a:r>
          </a:p>
          <a:p>
            <a:pPr marL="0" indent="0">
              <a:buNone/>
            </a:pPr>
            <a:r>
              <a:rPr lang="en-US" sz="1500" dirty="0"/>
              <a:t>Thank you for your time and consideration.</a:t>
            </a:r>
          </a:p>
          <a:p>
            <a:pPr marL="0" indent="0">
              <a:buNone/>
            </a:pPr>
            <a:r>
              <a:rPr lang="en-US" sz="1500" dirty="0"/>
              <a:t>Best regards,</a:t>
            </a:r>
            <a:br>
              <a:rPr lang="en-US" sz="1500" dirty="0"/>
            </a:br>
            <a:r>
              <a:rPr lang="en-US" sz="1500" dirty="0"/>
              <a:t>[Your Name]</a:t>
            </a:r>
          </a:p>
        </p:txBody>
      </p:sp>
      <p:pic>
        <p:nvPicPr>
          <p:cNvPr id="5" name="Picture 4" descr="A close up of text on a white background&#10;&#10;Description automatically generated">
            <a:extLst>
              <a:ext uri="{FF2B5EF4-FFF2-40B4-BE49-F238E27FC236}">
                <a16:creationId xmlns:a16="http://schemas.microsoft.com/office/drawing/2014/main" id="{834C48E9-C41A-4934-8957-DD0D89CF797B}"/>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1192" r="15690" b="-3"/>
          <a:stretch/>
        </p:blipFill>
        <p:spPr>
          <a:xfrm>
            <a:off x="7961773" y="1911493"/>
            <a:ext cx="3941064" cy="4096512"/>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3E6C576B-D065-4060-B1F0-F04C2EB546C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552679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2132F3-8D48-CBBB-A8E6-6A1B210D67AB}"/>
              </a:ext>
            </a:extLst>
          </p:cNvPr>
          <p:cNvSpPr>
            <a:spLocks noGrp="1"/>
          </p:cNvSpPr>
          <p:nvPr>
            <p:ph type="title"/>
          </p:nvPr>
        </p:nvSpPr>
        <p:spPr>
          <a:xfrm>
            <a:off x="5297762" y="329184"/>
            <a:ext cx="6251110" cy="1783080"/>
          </a:xfrm>
        </p:spPr>
        <p:txBody>
          <a:bodyPr anchor="b">
            <a:normAutofit/>
          </a:bodyPr>
          <a:lstStyle/>
          <a:p>
            <a:r>
              <a:rPr lang="en-US" sz="5400"/>
              <a:t>Questions? </a:t>
            </a:r>
          </a:p>
        </p:txBody>
      </p:sp>
      <p:pic>
        <p:nvPicPr>
          <p:cNvPr id="5" name="Picture 4" descr="Question mark boxes">
            <a:extLst>
              <a:ext uri="{FF2B5EF4-FFF2-40B4-BE49-F238E27FC236}">
                <a16:creationId xmlns:a16="http://schemas.microsoft.com/office/drawing/2014/main" id="{C505D8A8-78BA-A0C6-F15A-3DFB4B1EF716}"/>
              </a:ext>
            </a:extLst>
          </p:cNvPr>
          <p:cNvPicPr>
            <a:picLocks noChangeAspect="1"/>
          </p:cNvPicPr>
          <p:nvPr/>
        </p:nvPicPr>
        <p:blipFill>
          <a:blip r:embed="rId2"/>
          <a:srcRect l="33840" r="27960"/>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8814CD1-E499-16AA-5797-9F4121EE02CB}"/>
              </a:ext>
            </a:extLst>
          </p:cNvPr>
          <p:cNvSpPr>
            <a:spLocks noGrp="1"/>
          </p:cNvSpPr>
          <p:nvPr>
            <p:ph idx="1"/>
          </p:nvPr>
        </p:nvSpPr>
        <p:spPr>
          <a:xfrm>
            <a:off x="5297762" y="2706624"/>
            <a:ext cx="6251110" cy="3483864"/>
          </a:xfrm>
        </p:spPr>
        <p:txBody>
          <a:bodyPr>
            <a:normAutofit/>
          </a:bodyPr>
          <a:lstStyle/>
          <a:p>
            <a:pPr marL="0" indent="0">
              <a:buNone/>
            </a:pPr>
            <a:r>
              <a:rPr lang="en-US" sz="2200" dirty="0"/>
              <a:t>Contact Kristin at </a:t>
            </a:r>
            <a:r>
              <a:rPr lang="en-US" sz="2200" dirty="0">
                <a:hlinkClick r:id="rId3"/>
              </a:rPr>
              <a:t>kristinm@pnwfcu.org</a:t>
            </a:r>
            <a:endParaRPr lang="en-US" sz="2200" dirty="0"/>
          </a:p>
        </p:txBody>
      </p:sp>
      <p:pic>
        <p:nvPicPr>
          <p:cNvPr id="4" name="Picture 3" descr="A picture containing drawing&#10;&#10;Description automatically generated">
            <a:extLst>
              <a:ext uri="{FF2B5EF4-FFF2-40B4-BE49-F238E27FC236}">
                <a16:creationId xmlns:a16="http://schemas.microsoft.com/office/drawing/2014/main" id="{B711E406-9A64-E446-1B29-78691D98AE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3529" y="3539839"/>
            <a:ext cx="4243589" cy="1018461"/>
          </a:xfrm>
          <a:prstGeom prst="rect">
            <a:avLst/>
          </a:prstGeom>
        </p:spPr>
      </p:pic>
    </p:spTree>
    <p:extLst>
      <p:ext uri="{BB962C8B-B14F-4D97-AF65-F5344CB8AC3E}">
        <p14:creationId xmlns:p14="http://schemas.microsoft.com/office/powerpoint/2010/main" val="1588155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098F9-6483-49BA-845F-39CBE3A783A8}"/>
              </a:ext>
            </a:extLst>
          </p:cNvPr>
          <p:cNvSpPr>
            <a:spLocks noGrp="1"/>
          </p:cNvSpPr>
          <p:nvPr>
            <p:ph type="title"/>
          </p:nvPr>
        </p:nvSpPr>
        <p:spPr>
          <a:xfrm>
            <a:off x="628806" y="128978"/>
            <a:ext cx="8873334" cy="1325563"/>
          </a:xfrm>
        </p:spPr>
        <p:txBody>
          <a:bodyPr>
            <a:normAutofit/>
          </a:bodyPr>
          <a:lstStyle/>
          <a:p>
            <a:r>
              <a:rPr lang="en-US"/>
              <a:t>What is the Purpose of an Interview? </a:t>
            </a:r>
          </a:p>
        </p:txBody>
      </p:sp>
      <p:sp>
        <p:nvSpPr>
          <p:cNvPr id="20" name="Content Placeholder 2">
            <a:extLst>
              <a:ext uri="{FF2B5EF4-FFF2-40B4-BE49-F238E27FC236}">
                <a16:creationId xmlns:a16="http://schemas.microsoft.com/office/drawing/2014/main" id="{6503F169-626A-4B46-B644-F8FDE453D5B0}"/>
              </a:ext>
            </a:extLst>
          </p:cNvPr>
          <p:cNvSpPr>
            <a:spLocks noGrp="1"/>
          </p:cNvSpPr>
          <p:nvPr>
            <p:ph idx="1"/>
          </p:nvPr>
        </p:nvSpPr>
        <p:spPr>
          <a:xfrm>
            <a:off x="780829" y="1444244"/>
            <a:ext cx="8134571" cy="4074773"/>
          </a:xfrm>
        </p:spPr>
        <p:txBody>
          <a:bodyPr anchor="ctr">
            <a:normAutofit/>
          </a:bodyPr>
          <a:lstStyle/>
          <a:p>
            <a:pPr marL="0" indent="0">
              <a:buNone/>
            </a:pPr>
            <a:r>
              <a:rPr lang="en-US" b="1" dirty="0"/>
              <a:t>From the perspective of the interviewer </a:t>
            </a:r>
            <a:r>
              <a:rPr lang="en-US" dirty="0"/>
              <a:t>- filter out all the possible candidates to find the best fit for the job </a:t>
            </a:r>
          </a:p>
          <a:p>
            <a:pPr marL="0" indent="0">
              <a:buNone/>
            </a:pPr>
            <a:r>
              <a:rPr lang="en-US" dirty="0"/>
              <a:t> </a:t>
            </a:r>
          </a:p>
          <a:p>
            <a:pPr marL="0" indent="0">
              <a:buNone/>
            </a:pPr>
            <a:r>
              <a:rPr lang="en-US" b="1" dirty="0"/>
              <a:t>From the perspective of the interviewee </a:t>
            </a:r>
            <a:r>
              <a:rPr lang="en-US" dirty="0"/>
              <a:t>- show that you are a fit for the job you are applying for and will fit the mission and culture of the company.</a:t>
            </a:r>
          </a:p>
        </p:txBody>
      </p:sp>
      <p:sp>
        <p:nvSpPr>
          <p:cNvPr id="21"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6" descr="Office Worker">
            <a:extLst>
              <a:ext uri="{FF2B5EF4-FFF2-40B4-BE49-F238E27FC236}">
                <a16:creationId xmlns:a16="http://schemas.microsoft.com/office/drawing/2014/main" id="{AD4F9630-D5F3-4198-B1A7-6EDC0AFCEC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AF6903D4-5557-4CE4-A8E7-DC1E4AD904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95167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5D3562-B1E0-429F-BE21-4D15D640950E}"/>
              </a:ext>
            </a:extLst>
          </p:cNvPr>
          <p:cNvSpPr>
            <a:spLocks noGrp="1"/>
          </p:cNvSpPr>
          <p:nvPr>
            <p:ph type="title"/>
          </p:nvPr>
        </p:nvSpPr>
        <p:spPr>
          <a:xfrm>
            <a:off x="594360" y="637125"/>
            <a:ext cx="3802276" cy="5256371"/>
          </a:xfrm>
        </p:spPr>
        <p:txBody>
          <a:bodyPr>
            <a:normAutofit/>
          </a:bodyPr>
          <a:lstStyle/>
          <a:p>
            <a:pPr algn="ctr"/>
            <a:r>
              <a:rPr lang="en-US" sz="4800"/>
              <a:t>Keys to a great interview</a:t>
            </a:r>
          </a:p>
        </p:txBody>
      </p:sp>
      <p:pic>
        <p:nvPicPr>
          <p:cNvPr id="4" name="Picture 3" descr="A picture containing drawing&#10;&#10;Description automatically generated">
            <a:extLst>
              <a:ext uri="{FF2B5EF4-FFF2-40B4-BE49-F238E27FC236}">
                <a16:creationId xmlns:a16="http://schemas.microsoft.com/office/drawing/2014/main" id="{331876CB-6982-4EEB-B87D-D11FCB68781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94914" y="6410165"/>
            <a:ext cx="1517772" cy="364265"/>
          </a:xfrm>
          <a:prstGeom prst="rect">
            <a:avLst/>
          </a:prstGeom>
        </p:spPr>
      </p:pic>
      <p:graphicFrame>
        <p:nvGraphicFramePr>
          <p:cNvPr id="6" name="Content Placeholder 2">
            <a:extLst>
              <a:ext uri="{FF2B5EF4-FFF2-40B4-BE49-F238E27FC236}">
                <a16:creationId xmlns:a16="http://schemas.microsoft.com/office/drawing/2014/main" id="{D73CBBE2-818C-4456-B2B1-7AE5C9CEF64E}"/>
              </a:ext>
            </a:extLst>
          </p:cNvPr>
          <p:cNvGraphicFramePr>
            <a:graphicFrameLocks noGrp="1"/>
          </p:cNvGraphicFramePr>
          <p:nvPr>
            <p:ph idx="1"/>
            <p:extLst>
              <p:ext uri="{D42A27DB-BD31-4B8C-83A1-F6EECF244321}">
                <p14:modId xmlns:p14="http://schemas.microsoft.com/office/powerpoint/2010/main" val="4199269437"/>
              </p:ext>
            </p:extLst>
          </p:nvPr>
        </p:nvGraphicFramePr>
        <p:xfrm>
          <a:off x="5107021" y="303591"/>
          <a:ext cx="6648655" cy="58967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51769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557D-8FA0-42D8-A62B-6CB32BFD7650}"/>
              </a:ext>
            </a:extLst>
          </p:cNvPr>
          <p:cNvSpPr>
            <a:spLocks noGrp="1"/>
          </p:cNvSpPr>
          <p:nvPr>
            <p:ph type="title"/>
          </p:nvPr>
        </p:nvSpPr>
        <p:spPr>
          <a:xfrm>
            <a:off x="693644" y="318645"/>
            <a:ext cx="7474172" cy="1325563"/>
          </a:xfrm>
        </p:spPr>
        <p:txBody>
          <a:bodyPr>
            <a:normAutofit/>
          </a:bodyPr>
          <a:lstStyle/>
          <a:p>
            <a:pPr algn="ctr"/>
            <a:r>
              <a:rPr lang="en-US" sz="4800" b="1"/>
              <a:t>Know the Job </a:t>
            </a:r>
            <a:endParaRPr lang="en-US" sz="4800" b="1">
              <a:cs typeface="Calibri Light"/>
            </a:endParaRPr>
          </a:p>
        </p:txBody>
      </p:sp>
      <p:sp>
        <p:nvSpPr>
          <p:cNvPr id="3" name="Content Placeholder 2">
            <a:extLst>
              <a:ext uri="{FF2B5EF4-FFF2-40B4-BE49-F238E27FC236}">
                <a16:creationId xmlns:a16="http://schemas.microsoft.com/office/drawing/2014/main" id="{73CE9050-FE7B-4363-81E6-A7FE72A5BF3F}"/>
              </a:ext>
            </a:extLst>
          </p:cNvPr>
          <p:cNvSpPr>
            <a:spLocks noGrp="1"/>
          </p:cNvSpPr>
          <p:nvPr>
            <p:ph idx="1"/>
          </p:nvPr>
        </p:nvSpPr>
        <p:spPr>
          <a:xfrm>
            <a:off x="755430" y="1299931"/>
            <a:ext cx="7682947" cy="4665693"/>
          </a:xfrm>
        </p:spPr>
        <p:txBody>
          <a:bodyPr vert="horz" lIns="91440" tIns="45720" rIns="91440" bIns="45720" rtlCol="0" anchor="ctr">
            <a:noAutofit/>
          </a:bodyPr>
          <a:lstStyle/>
          <a:p>
            <a:pPr marL="0" indent="0">
              <a:buNone/>
            </a:pPr>
            <a:r>
              <a:rPr lang="en-US" sz="2400" dirty="0"/>
              <a:t>Read every single word in the job description, including:</a:t>
            </a:r>
            <a:endParaRPr lang="en-US" sz="2400" dirty="0">
              <a:cs typeface="Calibri"/>
            </a:endParaRPr>
          </a:p>
          <a:p>
            <a:pPr lvl="1"/>
            <a:r>
              <a:rPr lang="en-US" dirty="0"/>
              <a:t>Company overview</a:t>
            </a:r>
            <a:endParaRPr lang="en-US" dirty="0">
              <a:cs typeface="Calibri"/>
            </a:endParaRPr>
          </a:p>
          <a:p>
            <a:pPr lvl="1"/>
            <a:r>
              <a:rPr lang="en-US" dirty="0"/>
              <a:t>Job summary</a:t>
            </a:r>
            <a:endParaRPr lang="en-US" dirty="0">
              <a:cs typeface="Calibri"/>
            </a:endParaRPr>
          </a:p>
          <a:p>
            <a:pPr lvl="1"/>
            <a:r>
              <a:rPr lang="en-US" dirty="0"/>
              <a:t>Responsibilities</a:t>
            </a:r>
            <a:endParaRPr lang="en-US" dirty="0">
              <a:cs typeface="Calibri"/>
            </a:endParaRPr>
          </a:p>
          <a:p>
            <a:pPr lvl="1"/>
            <a:r>
              <a:rPr lang="en-US" dirty="0"/>
              <a:t>Knowledge, skills and abilities required </a:t>
            </a:r>
            <a:endParaRPr lang="en-US" dirty="0">
              <a:cs typeface="Calibri"/>
            </a:endParaRPr>
          </a:p>
          <a:p>
            <a:pPr lvl="1"/>
            <a:r>
              <a:rPr lang="en-US" dirty="0"/>
              <a:t>Make note of what you have and what you don’t have</a:t>
            </a:r>
            <a:endParaRPr lang="en-US" dirty="0">
              <a:cs typeface="Calibri"/>
            </a:endParaRPr>
          </a:p>
          <a:p>
            <a:pPr lvl="1"/>
            <a:r>
              <a:rPr lang="en-US" dirty="0"/>
              <a:t>How could you get the missing skills, experience, </a:t>
            </a:r>
            <a:r>
              <a:rPr lang="en-US" dirty="0" err="1"/>
              <a:t>etc</a:t>
            </a:r>
            <a:r>
              <a:rPr lang="en-US" dirty="0"/>
              <a:t>?</a:t>
            </a:r>
            <a:endParaRPr lang="en-US" dirty="0">
              <a:cs typeface="Calibri"/>
            </a:endParaRPr>
          </a:p>
          <a:p>
            <a:pPr lvl="1"/>
            <a:r>
              <a:rPr lang="en-US" dirty="0"/>
              <a:t>Look for specific verbiage </a:t>
            </a:r>
            <a:endParaRPr lang="en-US" dirty="0">
              <a:cs typeface="Calibri"/>
            </a:endParaRPr>
          </a:p>
          <a:p>
            <a:pPr lvl="1"/>
            <a:r>
              <a:rPr lang="en-US" dirty="0"/>
              <a:t>Customize all your communications to the specific job you are applying for</a:t>
            </a:r>
            <a:endParaRPr lang="en-US" dirty="0">
              <a:cs typeface="Calibri"/>
            </a:endParaRP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Onboarding">
            <a:extLst>
              <a:ext uri="{FF2B5EF4-FFF2-40B4-BE49-F238E27FC236}">
                <a16:creationId xmlns:a16="http://schemas.microsoft.com/office/drawing/2014/main" id="{600C9C96-ED32-4352-BD41-DF4A5D1BF6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F510F034-E5A2-4DE0-825D-870F1F68FF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2658521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8C0630BC-675A-4BBE-ABF7-30D5936B1A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3192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F8F1976-34A9-487A-BDF7-D028E3818830}"/>
              </a:ext>
            </a:extLst>
          </p:cNvPr>
          <p:cNvSpPr>
            <a:spLocks noGrp="1"/>
          </p:cNvSpPr>
          <p:nvPr>
            <p:ph type="title"/>
          </p:nvPr>
        </p:nvSpPr>
        <p:spPr>
          <a:xfrm>
            <a:off x="519545" y="621792"/>
            <a:ext cx="5181503" cy="5504688"/>
          </a:xfrm>
        </p:spPr>
        <p:txBody>
          <a:bodyPr>
            <a:normAutofit/>
          </a:bodyPr>
          <a:lstStyle/>
          <a:p>
            <a:pPr algn="ctr"/>
            <a:r>
              <a:rPr lang="en-US" sz="3400" b="1">
                <a:solidFill>
                  <a:schemeClr val="bg1"/>
                </a:solidFill>
              </a:rPr>
              <a:t>Dress for Success</a:t>
            </a:r>
            <a:br>
              <a:rPr lang="en-US" sz="3400">
                <a:solidFill>
                  <a:schemeClr val="bg1"/>
                </a:solidFill>
              </a:rPr>
            </a:br>
            <a:br>
              <a:rPr lang="en-US" sz="3400">
                <a:solidFill>
                  <a:schemeClr val="bg1"/>
                </a:solidFill>
              </a:rPr>
            </a:br>
            <a:r>
              <a:rPr lang="en-US" sz="3400">
                <a:solidFill>
                  <a:schemeClr val="bg1"/>
                </a:solidFill>
              </a:rPr>
              <a:t>Times have changed and what was once a mandatory “uniform” for an interview has changed depending on the industry. </a:t>
            </a:r>
            <a:br>
              <a:rPr lang="en-US" sz="3400">
                <a:solidFill>
                  <a:schemeClr val="bg1"/>
                </a:solidFill>
              </a:rPr>
            </a:br>
            <a:br>
              <a:rPr lang="en-US" sz="3400">
                <a:solidFill>
                  <a:schemeClr val="bg1"/>
                </a:solidFill>
              </a:rPr>
            </a:br>
            <a:r>
              <a:rPr lang="en-US" sz="3400">
                <a:solidFill>
                  <a:schemeClr val="bg1"/>
                </a:solidFill>
              </a:rPr>
              <a:t>Regardless, the way you dress should: </a:t>
            </a:r>
            <a:br>
              <a:rPr lang="en-US" sz="3400">
                <a:solidFill>
                  <a:schemeClr val="bg1"/>
                </a:solidFill>
              </a:rPr>
            </a:br>
            <a:endParaRPr lang="en-US" sz="3400">
              <a:solidFill>
                <a:schemeClr val="bg1"/>
              </a:solidFill>
            </a:endParaRPr>
          </a:p>
        </p:txBody>
      </p:sp>
      <p:pic>
        <p:nvPicPr>
          <p:cNvPr id="4" name="Picture 3">
            <a:extLst>
              <a:ext uri="{FF2B5EF4-FFF2-40B4-BE49-F238E27FC236}">
                <a16:creationId xmlns:a16="http://schemas.microsoft.com/office/drawing/2014/main" id="{829DAD2D-C9D7-48E3-9A82-48CB913A448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8769" y="6411122"/>
            <a:ext cx="1517772" cy="362350"/>
          </a:xfrm>
          <a:prstGeom prst="rect">
            <a:avLst/>
          </a:prstGeom>
        </p:spPr>
      </p:pic>
      <p:graphicFrame>
        <p:nvGraphicFramePr>
          <p:cNvPr id="49" name="Content Placeholder 2">
            <a:extLst>
              <a:ext uri="{FF2B5EF4-FFF2-40B4-BE49-F238E27FC236}">
                <a16:creationId xmlns:a16="http://schemas.microsoft.com/office/drawing/2014/main" id="{AA156FE2-784C-4AF4-A045-51BAECADE66B}"/>
              </a:ext>
            </a:extLst>
          </p:cNvPr>
          <p:cNvGraphicFramePr/>
          <p:nvPr>
            <p:extLst>
              <p:ext uri="{D42A27DB-BD31-4B8C-83A1-F6EECF244321}">
                <p14:modId xmlns:p14="http://schemas.microsoft.com/office/powerpoint/2010/main" val="3010743292"/>
              </p:ext>
            </p:extLst>
          </p:nvPr>
        </p:nvGraphicFramePr>
        <p:xfrm>
          <a:off x="6934200" y="483197"/>
          <a:ext cx="525780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1934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0C6D8E3-6744-4CC4-B60E-39FEF1DE3D84}"/>
              </a:ext>
            </a:extLst>
          </p:cNvPr>
          <p:cNvSpPr>
            <a:spLocks noGrp="1"/>
          </p:cNvSpPr>
          <p:nvPr>
            <p:ph type="title"/>
          </p:nvPr>
        </p:nvSpPr>
        <p:spPr>
          <a:xfrm>
            <a:off x="594360" y="637125"/>
            <a:ext cx="3802276" cy="5256371"/>
          </a:xfrm>
        </p:spPr>
        <p:txBody>
          <a:bodyPr>
            <a:normAutofit/>
          </a:bodyPr>
          <a:lstStyle/>
          <a:p>
            <a:pPr algn="ctr"/>
            <a:r>
              <a:rPr lang="en-US">
                <a:solidFill>
                  <a:schemeClr val="bg1"/>
                </a:solidFill>
              </a:rPr>
              <a:t>Nonverbal Communication</a:t>
            </a:r>
          </a:p>
        </p:txBody>
      </p:sp>
      <p:graphicFrame>
        <p:nvGraphicFramePr>
          <p:cNvPr id="5" name="Content Placeholder 2">
            <a:extLst>
              <a:ext uri="{FF2B5EF4-FFF2-40B4-BE49-F238E27FC236}">
                <a16:creationId xmlns:a16="http://schemas.microsoft.com/office/drawing/2014/main" id="{BBEE7473-DE5C-4455-90DD-13644C197E04}"/>
              </a:ext>
            </a:extLst>
          </p:cNvPr>
          <p:cNvGraphicFramePr>
            <a:graphicFrameLocks noGrp="1"/>
          </p:cNvGraphicFramePr>
          <p:nvPr>
            <p:ph idx="1"/>
            <p:extLst>
              <p:ext uri="{D42A27DB-BD31-4B8C-83A1-F6EECF244321}">
                <p14:modId xmlns:p14="http://schemas.microsoft.com/office/powerpoint/2010/main" val="1725268825"/>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descr="A picture containing drawing&#10;&#10;Description automatically generated">
            <a:extLst>
              <a:ext uri="{FF2B5EF4-FFF2-40B4-BE49-F238E27FC236}">
                <a16:creationId xmlns:a16="http://schemas.microsoft.com/office/drawing/2014/main" id="{331F399D-5D08-4F8B-9F24-D68BE45CE32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4039113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AA927-062A-450C-BEEA-D9CB3D0096E1}"/>
              </a:ext>
            </a:extLst>
          </p:cNvPr>
          <p:cNvSpPr>
            <a:spLocks noGrp="1"/>
          </p:cNvSpPr>
          <p:nvPr>
            <p:ph type="title"/>
          </p:nvPr>
        </p:nvSpPr>
        <p:spPr>
          <a:xfrm>
            <a:off x="838200" y="365125"/>
            <a:ext cx="6254496" cy="1828800"/>
          </a:xfrm>
        </p:spPr>
        <p:txBody>
          <a:bodyPr>
            <a:normAutofit/>
          </a:bodyPr>
          <a:lstStyle/>
          <a:p>
            <a:r>
              <a:rPr lang="en-US" dirty="0"/>
              <a:t>Error-Free Cover Letter and Resume</a:t>
            </a:r>
          </a:p>
        </p:txBody>
      </p:sp>
      <p:sp>
        <p:nvSpPr>
          <p:cNvPr id="3" name="Content Placeholder 2">
            <a:extLst>
              <a:ext uri="{FF2B5EF4-FFF2-40B4-BE49-F238E27FC236}">
                <a16:creationId xmlns:a16="http://schemas.microsoft.com/office/drawing/2014/main" id="{0DCD5C68-E217-4C08-8C4D-1ADAD45294FF}"/>
              </a:ext>
            </a:extLst>
          </p:cNvPr>
          <p:cNvSpPr>
            <a:spLocks noGrp="1"/>
          </p:cNvSpPr>
          <p:nvPr>
            <p:ph idx="1"/>
          </p:nvPr>
        </p:nvSpPr>
        <p:spPr>
          <a:xfrm>
            <a:off x="838200" y="2322576"/>
            <a:ext cx="6064045" cy="3858768"/>
          </a:xfrm>
        </p:spPr>
        <p:txBody>
          <a:bodyPr>
            <a:normAutofit/>
          </a:bodyPr>
          <a:lstStyle/>
          <a:p>
            <a:r>
              <a:rPr lang="en-US" sz="2400" dirty="0"/>
              <a:t>Don’t be shy, ask everyone to look at your resume and cover letter! </a:t>
            </a:r>
          </a:p>
          <a:p>
            <a:r>
              <a:rPr lang="en-US" sz="2400" dirty="0"/>
              <a:t>By the time you apply for the job your cover letter and resume should be completely error-free. </a:t>
            </a:r>
          </a:p>
          <a:p>
            <a:r>
              <a:rPr lang="en-US" sz="2400" dirty="0"/>
              <a:t>Many libraries offer free resume help! Go to </a:t>
            </a:r>
            <a:r>
              <a:rPr lang="en-US" sz="2400" dirty="0">
                <a:hlinkClick r:id="rId3"/>
              </a:rPr>
              <a:t>https://multcolib.org/job-career-help/create-resume</a:t>
            </a:r>
            <a:r>
              <a:rPr lang="en-US" sz="2400" dirty="0"/>
              <a:t> for information about the Multnomah County Library resume program.</a:t>
            </a:r>
          </a:p>
          <a:p>
            <a:endParaRPr lang="en-US" sz="2400" dirty="0"/>
          </a:p>
        </p:txBody>
      </p:sp>
      <p:pic>
        <p:nvPicPr>
          <p:cNvPr id="5" name="Picture 4" descr="A picture containing drawing&#10;&#10;Description automatically generated">
            <a:extLst>
              <a:ext uri="{FF2B5EF4-FFF2-40B4-BE49-F238E27FC236}">
                <a16:creationId xmlns:a16="http://schemas.microsoft.com/office/drawing/2014/main" id="{CC960496-ED14-441F-970A-663861038199}"/>
              </a:ext>
            </a:extLst>
          </p:cNvPr>
          <p:cNvPicPr>
            <a:picLocks noChangeAspect="1"/>
          </p:cNvPicPr>
          <p:nvPr/>
        </p:nvPicPr>
        <p:blipFill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7973" r="14896" b="-1"/>
          <a:stretch/>
        </p:blipFill>
        <p:spPr>
          <a:xfrm>
            <a:off x="7552267" y="0"/>
            <a:ext cx="4639733" cy="685799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94155BDE-7322-4372-A4B9-C391D1CA342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2689440321"/>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0F9BFEF0-D2CC-4A56-AFB4-44A5A06DBC15}"/>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2869" r="20329" b="2"/>
          <a:stretch/>
        </p:blipFill>
        <p:spPr>
          <a:xfrm>
            <a:off x="20" y="10"/>
            <a:ext cx="4635571" cy="6857990"/>
          </a:xfrm>
          <a:prstGeom prst="rect">
            <a:avLst/>
          </a:prstGeom>
          <a:effectLst/>
        </p:spPr>
      </p:pic>
      <p:sp>
        <p:nvSpPr>
          <p:cNvPr id="11" name="Rectangle 10">
            <a:extLst>
              <a:ext uri="{FF2B5EF4-FFF2-40B4-BE49-F238E27FC236}">
                <a16:creationId xmlns:a16="http://schemas.microsoft.com/office/drawing/2014/main" id="{624D8376-6E48-4B62-8469-E3BC5ED6A1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5591" y="0"/>
            <a:ext cx="7556409"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75994FB-123C-4E96-9714-A9A96821DAC6}"/>
              </a:ext>
            </a:extLst>
          </p:cNvPr>
          <p:cNvSpPr>
            <a:spLocks noGrp="1"/>
          </p:cNvSpPr>
          <p:nvPr>
            <p:ph type="title"/>
          </p:nvPr>
        </p:nvSpPr>
        <p:spPr>
          <a:xfrm>
            <a:off x="4756826" y="0"/>
            <a:ext cx="7435154" cy="1070043"/>
          </a:xfrm>
        </p:spPr>
        <p:txBody>
          <a:bodyPr>
            <a:normAutofit/>
          </a:bodyPr>
          <a:lstStyle/>
          <a:p>
            <a:r>
              <a:rPr lang="en-US">
                <a:solidFill>
                  <a:schemeClr val="bg1"/>
                </a:solidFill>
              </a:rPr>
              <a:t>Before and During the Interview</a:t>
            </a:r>
          </a:p>
        </p:txBody>
      </p:sp>
      <p:sp>
        <p:nvSpPr>
          <p:cNvPr id="3" name="Content Placeholder 2">
            <a:extLst>
              <a:ext uri="{FF2B5EF4-FFF2-40B4-BE49-F238E27FC236}">
                <a16:creationId xmlns:a16="http://schemas.microsoft.com/office/drawing/2014/main" id="{EDF99838-F10C-49C5-AB6D-A1E616C50278}"/>
              </a:ext>
            </a:extLst>
          </p:cNvPr>
          <p:cNvSpPr>
            <a:spLocks noGrp="1"/>
          </p:cNvSpPr>
          <p:nvPr>
            <p:ph idx="1"/>
          </p:nvPr>
        </p:nvSpPr>
        <p:spPr>
          <a:xfrm>
            <a:off x="4756806" y="836579"/>
            <a:ext cx="7435173" cy="6021421"/>
          </a:xfrm>
        </p:spPr>
        <p:txBody>
          <a:bodyPr>
            <a:normAutofit fontScale="92500"/>
          </a:bodyPr>
          <a:lstStyle/>
          <a:p>
            <a:pPr marL="0" indent="0">
              <a:buNone/>
            </a:pPr>
            <a:r>
              <a:rPr lang="en-US" sz="2400" dirty="0">
                <a:solidFill>
                  <a:schemeClr val="accent1">
                    <a:lumMod val="20000"/>
                    <a:lumOff val="80000"/>
                  </a:schemeClr>
                </a:solidFill>
              </a:rPr>
              <a:t>Prepare to be relevant during your interview: </a:t>
            </a:r>
          </a:p>
          <a:p>
            <a:r>
              <a:rPr lang="en-US" sz="2400" dirty="0">
                <a:solidFill>
                  <a:schemeClr val="accent1">
                    <a:lumMod val="20000"/>
                    <a:lumOff val="80000"/>
                  </a:schemeClr>
                </a:solidFill>
              </a:rPr>
              <a:t>How does your experience apply to what is required for this job?</a:t>
            </a:r>
          </a:p>
          <a:p>
            <a:pPr lvl="1"/>
            <a:r>
              <a:rPr lang="en-US" sz="1800" dirty="0">
                <a:solidFill>
                  <a:schemeClr val="accent1">
                    <a:lumMod val="20000"/>
                    <a:lumOff val="80000"/>
                  </a:schemeClr>
                </a:solidFill>
              </a:rPr>
              <a:t>For example, 15 years of Accounting experience alone doesn’t qualify you as a Finance Manager.  Talk about your Finance and Management experience, even if you have much less of it.</a:t>
            </a:r>
          </a:p>
          <a:p>
            <a:r>
              <a:rPr lang="en-US" sz="2400" dirty="0">
                <a:solidFill>
                  <a:schemeClr val="accent1">
                    <a:lumMod val="20000"/>
                    <a:lumOff val="80000"/>
                  </a:schemeClr>
                </a:solidFill>
              </a:rPr>
              <a:t>Learn everything you can about the organization</a:t>
            </a:r>
          </a:p>
          <a:p>
            <a:pPr lvl="1"/>
            <a:r>
              <a:rPr lang="en-US" sz="1800" dirty="0">
                <a:solidFill>
                  <a:schemeClr val="accent1">
                    <a:lumMod val="20000"/>
                    <a:lumOff val="80000"/>
                  </a:schemeClr>
                </a:solidFill>
              </a:rPr>
              <a:t>During the interview don’t be shy about using the information you learned to better show how you will help the company succeed. It will show you took time to prepare and have thought about your personal contribution to the organization. </a:t>
            </a:r>
          </a:p>
          <a:p>
            <a:r>
              <a:rPr lang="en-US" sz="2400" dirty="0">
                <a:solidFill>
                  <a:schemeClr val="accent1">
                    <a:lumMod val="20000"/>
                    <a:lumOff val="80000"/>
                  </a:schemeClr>
                </a:solidFill>
              </a:rPr>
              <a:t>Determine how you will enjoy working at this company and demonstrate how and why you will be a great employee.</a:t>
            </a:r>
          </a:p>
          <a:p>
            <a:r>
              <a:rPr lang="en-US" sz="2400" dirty="0">
                <a:solidFill>
                  <a:schemeClr val="accent1">
                    <a:lumMod val="20000"/>
                    <a:lumOff val="80000"/>
                  </a:schemeClr>
                </a:solidFill>
              </a:rPr>
              <a:t>Research your interviewers if possible – LinkedIn, Google, background, job history, etc.</a:t>
            </a:r>
          </a:p>
          <a:p>
            <a:pPr lvl="1"/>
            <a:r>
              <a:rPr lang="en-US" sz="1800" dirty="0">
                <a:solidFill>
                  <a:schemeClr val="accent1">
                    <a:lumMod val="20000"/>
                    <a:lumOff val="80000"/>
                  </a:schemeClr>
                </a:solidFill>
              </a:rPr>
              <a:t>If you don’t have their names, ask for them before the interview</a:t>
            </a:r>
          </a:p>
          <a:p>
            <a:r>
              <a:rPr lang="en-US" sz="2400" dirty="0">
                <a:solidFill>
                  <a:schemeClr val="accent1">
                    <a:lumMod val="20000"/>
                    <a:lumOff val="80000"/>
                  </a:schemeClr>
                </a:solidFill>
              </a:rPr>
              <a:t>If you don’t already have it, get contact information at the end of your interview to send a follow-up and thank you. </a:t>
            </a:r>
            <a:endParaRPr lang="en-US" sz="1400" dirty="0">
              <a:solidFill>
                <a:schemeClr val="accent1">
                  <a:lumMod val="20000"/>
                  <a:lumOff val="80000"/>
                </a:schemeClr>
              </a:solidFill>
            </a:endParaRPr>
          </a:p>
        </p:txBody>
      </p:sp>
      <p:pic>
        <p:nvPicPr>
          <p:cNvPr id="12" name="Picture 11" descr="A picture containing drawing&#10;&#10;Description automatically generated">
            <a:extLst>
              <a:ext uri="{FF2B5EF4-FFF2-40B4-BE49-F238E27FC236}">
                <a16:creationId xmlns:a16="http://schemas.microsoft.com/office/drawing/2014/main" id="{72FF1370-3B24-4EEE-89E5-366B623545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3005892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122F9423-F4B1-45D4-8445-E9991ECCB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E72226-CCDA-4E02-8791-009019F61C05}"/>
              </a:ext>
            </a:extLst>
          </p:cNvPr>
          <p:cNvSpPr>
            <a:spLocks noGrp="1"/>
          </p:cNvSpPr>
          <p:nvPr>
            <p:ph type="title"/>
          </p:nvPr>
        </p:nvSpPr>
        <p:spPr>
          <a:xfrm>
            <a:off x="1812897" y="518649"/>
            <a:ext cx="9882278" cy="1067634"/>
          </a:xfrm>
        </p:spPr>
        <p:txBody>
          <a:bodyPr anchor="ctr">
            <a:normAutofit/>
          </a:bodyPr>
          <a:lstStyle/>
          <a:p>
            <a:r>
              <a:rPr lang="en-US" b="1"/>
              <a:t>Always be on point with the basics! </a:t>
            </a:r>
          </a:p>
        </p:txBody>
      </p:sp>
      <p:grpSp>
        <p:nvGrpSpPr>
          <p:cNvPr id="61" name="Group 60">
            <a:extLst>
              <a:ext uri="{FF2B5EF4-FFF2-40B4-BE49-F238E27FC236}">
                <a16:creationId xmlns:a16="http://schemas.microsoft.com/office/drawing/2014/main" id="{770AE191-D2EA-45C9-A44D-830C188F74C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72021" y="628863"/>
            <a:ext cx="1128382" cy="847206"/>
            <a:chOff x="8183879" y="1000124"/>
            <a:chExt cx="1562267" cy="1172973"/>
          </a:xfrm>
        </p:grpSpPr>
        <p:sp>
          <p:nvSpPr>
            <p:cNvPr id="62" name="Freeform 5">
              <a:extLst>
                <a:ext uri="{FF2B5EF4-FFF2-40B4-BE49-F238E27FC236}">
                  <a16:creationId xmlns:a16="http://schemas.microsoft.com/office/drawing/2014/main" id="{23A0E4C1-B7A6-4637-AC51-4A5AE3841F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183879"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63" name="Freeform 5">
              <a:extLst>
                <a:ext uri="{FF2B5EF4-FFF2-40B4-BE49-F238E27FC236}">
                  <a16:creationId xmlns:a16="http://schemas.microsoft.com/office/drawing/2014/main" id="{F4E8C039-CC58-44F3-8A7B-E0A934C1D0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983979"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graphicFrame>
        <p:nvGraphicFramePr>
          <p:cNvPr id="18" name="Content Placeholder 2">
            <a:extLst>
              <a:ext uri="{FF2B5EF4-FFF2-40B4-BE49-F238E27FC236}">
                <a16:creationId xmlns:a16="http://schemas.microsoft.com/office/drawing/2014/main" id="{C671E7BD-0D3F-4B28-B73D-E935EECD50F7}"/>
              </a:ext>
            </a:extLst>
          </p:cNvPr>
          <p:cNvGraphicFramePr>
            <a:graphicFrameLocks noGrp="1"/>
          </p:cNvGraphicFramePr>
          <p:nvPr>
            <p:ph idx="1"/>
            <p:extLst>
              <p:ext uri="{D42A27DB-BD31-4B8C-83A1-F6EECF244321}">
                <p14:modId xmlns:p14="http://schemas.microsoft.com/office/powerpoint/2010/main" val="2013612098"/>
              </p:ext>
            </p:extLst>
          </p:nvPr>
        </p:nvGraphicFramePr>
        <p:xfrm>
          <a:off x="136187" y="1994858"/>
          <a:ext cx="11809379" cy="28689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5" name="Picture 54" descr="A picture containing drawing&#10;&#10;Description automatically generated">
            <a:extLst>
              <a:ext uri="{FF2B5EF4-FFF2-40B4-BE49-F238E27FC236}">
                <a16:creationId xmlns:a16="http://schemas.microsoft.com/office/drawing/2014/main" id="{6B911588-8103-4ABA-80E4-7BFAC29A3E8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769" y="6410165"/>
            <a:ext cx="1517772" cy="364265"/>
          </a:xfrm>
          <a:prstGeom prst="rect">
            <a:avLst/>
          </a:prstGeom>
        </p:spPr>
      </p:pic>
    </p:spTree>
    <p:extLst>
      <p:ext uri="{BB962C8B-B14F-4D97-AF65-F5344CB8AC3E}">
        <p14:creationId xmlns:p14="http://schemas.microsoft.com/office/powerpoint/2010/main" val="1213345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VTI">
  <a:themeElements>
    <a:clrScheme name="Office">
      <a:dk1>
        <a:srgbClr val="000000"/>
      </a:dk1>
      <a:lt1>
        <a:srgbClr val="FFFFFF"/>
      </a:lt1>
      <a:dk2>
        <a:srgbClr val="2E3948"/>
      </a:dk2>
      <a:lt2>
        <a:srgbClr val="E7E6E6"/>
      </a:lt2>
      <a:accent1>
        <a:srgbClr val="5A82CB"/>
      </a:accent1>
      <a:accent2>
        <a:srgbClr val="ED7D31"/>
      </a:accent2>
      <a:accent3>
        <a:srgbClr val="A3A3A3"/>
      </a:accent3>
      <a:accent4>
        <a:srgbClr val="CF9B00"/>
      </a:accent4>
      <a:accent5>
        <a:srgbClr val="5B9BD5"/>
      </a:accent5>
      <a:accent6>
        <a:srgbClr val="70AD47"/>
      </a:accent6>
      <a:hlink>
        <a:srgbClr val="D26012"/>
      </a:hlink>
      <a:folHlink>
        <a:srgbClr val="A9718D"/>
      </a:folHlink>
    </a:clrScheme>
    <a:fontScheme name="Retrospect">
      <a:majorFont>
        <a:latin typeface="Avenir Next LT Pro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venir Next LT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14BA2AE7EFD34A9C0B6410CB86F0AF" ma:contentTypeVersion="18" ma:contentTypeDescription="Create a new document." ma:contentTypeScope="" ma:versionID="13f89c89facd75f8395265018d4358f4">
  <xsd:schema xmlns:xsd="http://www.w3.org/2001/XMLSchema" xmlns:xs="http://www.w3.org/2001/XMLSchema" xmlns:p="http://schemas.microsoft.com/office/2006/metadata/properties" xmlns:ns2="dc809939-901c-4e44-b75a-4ed6930e9425" xmlns:ns3="54ea286b-6133-493e-862c-ac240d2b25ff" targetNamespace="http://schemas.microsoft.com/office/2006/metadata/properties" ma:root="true" ma:fieldsID="581aacb04528b0042f3949ee2685f352" ns2:_="" ns3:_="">
    <xsd:import namespace="dc809939-901c-4e44-b75a-4ed6930e9425"/>
    <xsd:import namespace="54ea286b-6133-493e-862c-ac240d2b25f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Location" minOccurs="0"/>
                <xsd:element ref="ns2:MediaServiceObjectDetectorVersions" minOccurs="0"/>
                <xsd:element ref="ns2:MediaServiceSearchProperties"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809939-901c-4e44-b75a-4ed6930e94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313756ff-49a0-4149-ba65-c287ad8cbf17" ma:termSetId="09814cd3-568e-fe90-9814-8d621ff8fb84" ma:anchorId="fba54fb3-c3e1-fe81-a776-ca4b69148c4d" ma:open="true" ma:isKeyword="false">
      <xsd:complexType>
        <xsd:sequence>
          <xsd:element ref="pc:Terms" minOccurs="0" maxOccurs="1"/>
        </xsd:sequence>
      </xsd:complexType>
    </xsd:element>
    <xsd:element name="MediaLengthInSeconds" ma:index="2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4ea286b-6133-493e-862c-ac240d2b25ff"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88aa5a7e-b3da-4d81-9ba2-0a76b6fdb26d}" ma:internalName="TaxCatchAll" ma:showField="CatchAllData" ma:web="54ea286b-6133-493e-862c-ac240d2b25f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c809939-901c-4e44-b75a-4ed6930e9425">
      <Terms xmlns="http://schemas.microsoft.com/office/infopath/2007/PartnerControls"/>
    </lcf76f155ced4ddcb4097134ff3c332f>
    <TaxCatchAll xmlns="54ea286b-6133-493e-862c-ac240d2b25f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BEA61F-F7FB-4155-9381-B4A1320046D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809939-901c-4e44-b75a-4ed6930e9425"/>
    <ds:schemaRef ds:uri="54ea286b-6133-493e-862c-ac240d2b25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F9C562-07B8-40E4-B94A-53AFD27B4D22}">
  <ds:schemaRefs>
    <ds:schemaRef ds:uri="54ea286b-6133-493e-862c-ac240d2b25ff"/>
    <ds:schemaRef ds:uri="http://purl.org/dc/elements/1.1/"/>
    <ds:schemaRef ds:uri="http://schemas.microsoft.com/office/2006/metadata/properties"/>
    <ds:schemaRef ds:uri="http://purl.org/dc/dcmitype/"/>
    <ds:schemaRef ds:uri="http://purl.org/dc/terms/"/>
    <ds:schemaRef ds:uri="http://schemas.openxmlformats.org/package/2006/metadata/core-properties"/>
    <ds:schemaRef ds:uri="dc809939-901c-4e44-b75a-4ed6930e9425"/>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095C3C58-DD25-4CA9-A652-9F4EB23CD99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TotalTime>
  <Words>908</Words>
  <Application>Microsoft Office PowerPoint</Application>
  <PresentationFormat>Widescreen</PresentationFormat>
  <Paragraphs>80</Paragraphs>
  <Slides>11</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Aptos</vt:lpstr>
      <vt:lpstr>Arial</vt:lpstr>
      <vt:lpstr>Avenir Next LT Pro</vt:lpstr>
      <vt:lpstr>Avenir Next LT Pro Light</vt:lpstr>
      <vt:lpstr>Calibri</vt:lpstr>
      <vt:lpstr>Calibri Light</vt:lpstr>
      <vt:lpstr>office theme</vt:lpstr>
      <vt:lpstr>RetrospectVTI</vt:lpstr>
      <vt:lpstr>Interviewing</vt:lpstr>
      <vt:lpstr>What is the Purpose of an Interview? </vt:lpstr>
      <vt:lpstr>Keys to a great interview</vt:lpstr>
      <vt:lpstr>Know the Job </vt:lpstr>
      <vt:lpstr>Dress for Success  Times have changed and what was once a mandatory “uniform” for an interview has changed depending on the industry.   Regardless, the way you dress should:  </vt:lpstr>
      <vt:lpstr>Nonverbal Communication</vt:lpstr>
      <vt:lpstr>Error-Free Cover Letter and Resume</vt:lpstr>
      <vt:lpstr>Before and During the Interview</vt:lpstr>
      <vt:lpstr>Always be on point with the basics! </vt:lpstr>
      <vt:lpstr>After the Interview</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Interviewing</dc:title>
  <dc:creator>Kristin Mullady</dc:creator>
  <cp:lastModifiedBy>Julia Anderson</cp:lastModifiedBy>
  <cp:revision>2</cp:revision>
  <dcterms:created xsi:type="dcterms:W3CDTF">2020-06-09T15:49:46Z</dcterms:created>
  <dcterms:modified xsi:type="dcterms:W3CDTF">2025-04-17T16:34:31Z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0x0101007714BA2AE7EFD34A9C0B6410CB86F0AF</vt:lpwstr>
  </property>
  <property fmtid="{D5CDD505-2E9C-101B-9397-08002B2CF9AE}" pid="3" name="MediaServiceImageTags">
    <vt:lpwstr/>
  </property>
</Properties>
</file>