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8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6" r:id="rId19"/>
    <p:sldId id="270" r:id="rId20"/>
    <p:sldId id="271" r:id="rId21"/>
    <p:sldId id="272" r:id="rId22"/>
    <p:sldId id="273" r:id="rId23"/>
    <p:sldId id="274" r:id="rId24"/>
    <p:sldId id="275" r:id="rId25"/>
    <p:sldId id="27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A988EB-D94C-48F2-B1DA-5FF4844E5CA1}" v="32" dt="2023-10-03T20:34:18.4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S::kristinm@pnwfcu.org::9ee3eb7d-2b27-48a9-886d-d3a15ae2f35a" providerId="AD" clId="Web-{FDBB95E9-07B2-4988-BCAA-76E52E1F568A}"/>
    <pc:docChg chg="modSld">
      <pc:chgData name="Kristin Mullady" userId="S::kristinm@pnwfcu.org::9ee3eb7d-2b27-48a9-886d-d3a15ae2f35a" providerId="AD" clId="Web-{FDBB95E9-07B2-4988-BCAA-76E52E1F568A}" dt="2023-06-26T16:32:29.778" v="8" actId="20577"/>
      <pc:docMkLst>
        <pc:docMk/>
      </pc:docMkLst>
      <pc:sldChg chg="modSp">
        <pc:chgData name="Kristin Mullady" userId="S::kristinm@pnwfcu.org::9ee3eb7d-2b27-48a9-886d-d3a15ae2f35a" providerId="AD" clId="Web-{FDBB95E9-07B2-4988-BCAA-76E52E1F568A}" dt="2023-06-26T16:32:29.778" v="8" actId="20577"/>
        <pc:sldMkLst>
          <pc:docMk/>
          <pc:sldMk cId="2673656915" sldId="274"/>
        </pc:sldMkLst>
        <pc:spChg chg="mod">
          <ac:chgData name="Kristin Mullady" userId="S::kristinm@pnwfcu.org::9ee3eb7d-2b27-48a9-886d-d3a15ae2f35a" providerId="AD" clId="Web-{FDBB95E9-07B2-4988-BCAA-76E52E1F568A}" dt="2023-06-26T16:32:29.778" v="8" actId="20577"/>
          <ac:spMkLst>
            <pc:docMk/>
            <pc:sldMk cId="2673656915" sldId="274"/>
            <ac:spMk id="3" creationId="{575F4CE5-FCAA-EDFC-1953-FFDE5A50EBFF}"/>
          </ac:spMkLst>
        </pc:spChg>
      </pc:sldChg>
      <pc:sldChg chg="modSp">
        <pc:chgData name="Kristin Mullady" userId="S::kristinm@pnwfcu.org::9ee3eb7d-2b27-48a9-886d-d3a15ae2f35a" providerId="AD" clId="Web-{FDBB95E9-07B2-4988-BCAA-76E52E1F568A}" dt="2023-06-26T16:30:44.992" v="6" actId="20577"/>
        <pc:sldMkLst>
          <pc:docMk/>
          <pc:sldMk cId="1633798650" sldId="275"/>
        </pc:sldMkLst>
        <pc:spChg chg="mod">
          <ac:chgData name="Kristin Mullady" userId="S::kristinm@pnwfcu.org::9ee3eb7d-2b27-48a9-886d-d3a15ae2f35a" providerId="AD" clId="Web-{FDBB95E9-07B2-4988-BCAA-76E52E1F568A}" dt="2023-06-26T16:30:44.992" v="6" actId="20577"/>
          <ac:spMkLst>
            <pc:docMk/>
            <pc:sldMk cId="1633798650" sldId="275"/>
            <ac:spMk id="3" creationId="{9FAAFA52-32BC-4AE4-E72F-4965F7D576DA}"/>
          </ac:spMkLst>
        </pc:spChg>
      </pc:sldChg>
    </pc:docChg>
  </pc:docChgLst>
  <pc:docChgLst>
    <pc:chgData name="Kristin Mullady" userId="9ee3eb7d-2b27-48a9-886d-d3a15ae2f35a" providerId="ADAL" clId="{5703B5BC-8C9F-4233-8EED-AF8DD5F1EF87}"/>
    <pc:docChg chg="undo custSel addSld modSld sldOrd">
      <pc:chgData name="Kristin Mullady" userId="9ee3eb7d-2b27-48a9-886d-d3a15ae2f35a" providerId="ADAL" clId="{5703B5BC-8C9F-4233-8EED-AF8DD5F1EF87}" dt="2023-08-08T23:03:02.632" v="3071"/>
      <pc:docMkLst>
        <pc:docMk/>
      </pc:docMkLst>
      <pc:sldChg chg="addSp delSp modSp new mod setBg addAnim">
        <pc:chgData name="Kristin Mullady" userId="9ee3eb7d-2b27-48a9-886d-d3a15ae2f35a" providerId="ADAL" clId="{5703B5BC-8C9F-4233-8EED-AF8DD5F1EF87}" dt="2023-08-08T23:01:39.914" v="3050" actId="1076"/>
        <pc:sldMkLst>
          <pc:docMk/>
          <pc:sldMk cId="4259995348" sldId="256"/>
        </pc:sldMkLst>
        <pc:spChg chg="mod">
          <ac:chgData name="Kristin Mullady" userId="9ee3eb7d-2b27-48a9-886d-d3a15ae2f35a" providerId="ADAL" clId="{5703B5BC-8C9F-4233-8EED-AF8DD5F1EF87}" dt="2023-06-20T21:39:46.155" v="1786" actId="1076"/>
          <ac:spMkLst>
            <pc:docMk/>
            <pc:sldMk cId="4259995348" sldId="256"/>
            <ac:spMk id="2" creationId="{A11B557F-B9A1-C9FE-5D82-4064CAFFCD30}"/>
          </ac:spMkLst>
        </pc:spChg>
        <pc:spChg chg="del">
          <ac:chgData name="Kristin Mullady" userId="9ee3eb7d-2b27-48a9-886d-d3a15ae2f35a" providerId="ADAL" clId="{5703B5BC-8C9F-4233-8EED-AF8DD5F1EF87}" dt="2023-05-16T19:40:19.127" v="85" actId="478"/>
          <ac:spMkLst>
            <pc:docMk/>
            <pc:sldMk cId="4259995348" sldId="256"/>
            <ac:spMk id="3" creationId="{0C58EC2A-E7AA-B904-B2C3-C2A597CB18C7}"/>
          </ac:spMkLst>
        </pc:spChg>
        <pc:spChg chg="add del">
          <ac:chgData name="Kristin Mullady" userId="9ee3eb7d-2b27-48a9-886d-d3a15ae2f35a" providerId="ADAL" clId="{5703B5BC-8C9F-4233-8EED-AF8DD5F1EF87}" dt="2023-05-16T20:09:27.284" v="770" actId="26606"/>
          <ac:spMkLst>
            <pc:docMk/>
            <pc:sldMk cId="4259995348" sldId="256"/>
            <ac:spMk id="7" creationId="{6F5A5072-7B47-4D32-B52A-4EBBF590B8A5}"/>
          </ac:spMkLst>
        </pc:spChg>
        <pc:spChg chg="add">
          <ac:chgData name="Kristin Mullady" userId="9ee3eb7d-2b27-48a9-886d-d3a15ae2f35a" providerId="ADAL" clId="{5703B5BC-8C9F-4233-8EED-AF8DD5F1EF87}" dt="2023-06-20T21:38:55.309" v="1747" actId="26606"/>
          <ac:spMkLst>
            <pc:docMk/>
            <pc:sldMk cId="4259995348" sldId="256"/>
            <ac:spMk id="8" creationId="{BD1CAB03-F6A4-4736-85F6-261056424D9D}"/>
          </ac:spMkLst>
        </pc:spChg>
        <pc:spChg chg="add del">
          <ac:chgData name="Kristin Mullady" userId="9ee3eb7d-2b27-48a9-886d-d3a15ae2f35a" providerId="ADAL" clId="{5703B5BC-8C9F-4233-8EED-AF8DD5F1EF87}" dt="2023-05-16T20:09:27.284" v="770" actId="26606"/>
          <ac:spMkLst>
            <pc:docMk/>
            <pc:sldMk cId="4259995348" sldId="256"/>
            <ac:spMk id="9" creationId="{9715DAF0-AE1B-46C9-8A6B-DB2AA05AB91D}"/>
          </ac:spMkLst>
        </pc:spChg>
        <pc:spChg chg="add">
          <ac:chgData name="Kristin Mullady" userId="9ee3eb7d-2b27-48a9-886d-d3a15ae2f35a" providerId="ADAL" clId="{5703B5BC-8C9F-4233-8EED-AF8DD5F1EF87}" dt="2023-06-20T21:38:55.309" v="1747" actId="26606"/>
          <ac:spMkLst>
            <pc:docMk/>
            <pc:sldMk cId="4259995348" sldId="256"/>
            <ac:spMk id="10" creationId="{3E2321B3-5D47-422E-8DD6-192DA485FF63}"/>
          </ac:spMkLst>
        </pc:spChg>
        <pc:spChg chg="add del">
          <ac:chgData name="Kristin Mullady" userId="9ee3eb7d-2b27-48a9-886d-d3a15ae2f35a" providerId="ADAL" clId="{5703B5BC-8C9F-4233-8EED-AF8DD5F1EF87}" dt="2023-05-16T20:09:27.284" v="770" actId="26606"/>
          <ac:spMkLst>
            <pc:docMk/>
            <pc:sldMk cId="4259995348" sldId="256"/>
            <ac:spMk id="11" creationId="{6016219D-510E-4184-9090-6D5578A87BD1}"/>
          </ac:spMkLst>
        </pc:spChg>
        <pc:spChg chg="add del">
          <ac:chgData name="Kristin Mullady" userId="9ee3eb7d-2b27-48a9-886d-d3a15ae2f35a" providerId="ADAL" clId="{5703B5BC-8C9F-4233-8EED-AF8DD5F1EF87}" dt="2023-05-16T20:09:27.284" v="770" actId="26606"/>
          <ac:spMkLst>
            <pc:docMk/>
            <pc:sldMk cId="4259995348" sldId="256"/>
            <ac:spMk id="13" creationId="{AFF4A713-7B75-4B21-90D7-5AB19547C728}"/>
          </ac:spMkLst>
        </pc:spChg>
        <pc:spChg chg="add del">
          <ac:chgData name="Kristin Mullady" userId="9ee3eb7d-2b27-48a9-886d-d3a15ae2f35a" providerId="ADAL" clId="{5703B5BC-8C9F-4233-8EED-AF8DD5F1EF87}" dt="2023-05-16T20:09:27.284" v="770" actId="26606"/>
          <ac:spMkLst>
            <pc:docMk/>
            <pc:sldMk cId="4259995348" sldId="256"/>
            <ac:spMk id="15" creationId="{DC631C0B-6DA6-4E57-8231-CE32B3434A7E}"/>
          </ac:spMkLst>
        </pc:spChg>
        <pc:spChg chg="add del">
          <ac:chgData name="Kristin Mullady" userId="9ee3eb7d-2b27-48a9-886d-d3a15ae2f35a" providerId="ADAL" clId="{5703B5BC-8C9F-4233-8EED-AF8DD5F1EF87}" dt="2023-05-16T20:09:27.284" v="770" actId="26606"/>
          <ac:spMkLst>
            <pc:docMk/>
            <pc:sldMk cId="4259995348" sldId="256"/>
            <ac:spMk id="17" creationId="{C29501E6-A978-4A61-9689-9085AF97A53A}"/>
          </ac:spMkLst>
        </pc:spChg>
        <pc:picChg chg="add mod">
          <ac:chgData name="Kristin Mullady" userId="9ee3eb7d-2b27-48a9-886d-d3a15ae2f35a" providerId="ADAL" clId="{5703B5BC-8C9F-4233-8EED-AF8DD5F1EF87}" dt="2023-08-08T23:01:39.914" v="3050" actId="1076"/>
          <ac:picMkLst>
            <pc:docMk/>
            <pc:sldMk cId="4259995348" sldId="256"/>
            <ac:picMk id="3" creationId="{0D10322D-7890-668A-0971-15D0AE285DDD}"/>
          </ac:picMkLst>
        </pc:picChg>
        <pc:picChg chg="add">
          <ac:chgData name="Kristin Mullady" userId="9ee3eb7d-2b27-48a9-886d-d3a15ae2f35a" providerId="ADAL" clId="{5703B5BC-8C9F-4233-8EED-AF8DD5F1EF87}" dt="2023-06-20T21:38:55.309" v="1747" actId="26606"/>
          <ac:picMkLst>
            <pc:docMk/>
            <pc:sldMk cId="4259995348" sldId="256"/>
            <ac:picMk id="4" creationId="{25802E5B-C230-A77E-1366-F26E53478095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1:54.362" v="3053"/>
        <pc:sldMkLst>
          <pc:docMk/>
          <pc:sldMk cId="2981576976" sldId="257"/>
        </pc:sldMkLst>
        <pc:spChg chg="mod">
          <ac:chgData name="Kristin Mullady" userId="9ee3eb7d-2b27-48a9-886d-d3a15ae2f35a" providerId="ADAL" clId="{5703B5BC-8C9F-4233-8EED-AF8DD5F1EF87}" dt="2023-02-22T22:35:01.894" v="48" actId="20577"/>
          <ac:spMkLst>
            <pc:docMk/>
            <pc:sldMk cId="2981576976" sldId="257"/>
            <ac:spMk id="2" creationId="{7E31E587-94C4-7377-D1E3-DAD466111C39}"/>
          </ac:spMkLst>
        </pc:spChg>
        <pc:spChg chg="mod">
          <ac:chgData name="Kristin Mullady" userId="9ee3eb7d-2b27-48a9-886d-d3a15ae2f35a" providerId="ADAL" clId="{5703B5BC-8C9F-4233-8EED-AF8DD5F1EF87}" dt="2023-02-22T22:35:52.868" v="56"/>
          <ac:spMkLst>
            <pc:docMk/>
            <pc:sldMk cId="2981576976" sldId="257"/>
            <ac:spMk id="3" creationId="{FECB046C-1F96-4021-5E81-047BA8A280D4}"/>
          </ac:spMkLst>
        </pc:spChg>
        <pc:spChg chg="add mod">
          <ac:chgData name="Kristin Mullady" userId="9ee3eb7d-2b27-48a9-886d-d3a15ae2f35a" providerId="ADAL" clId="{5703B5BC-8C9F-4233-8EED-AF8DD5F1EF87}" dt="2023-06-15T21:05:22.724" v="1740" actId="20577"/>
          <ac:spMkLst>
            <pc:docMk/>
            <pc:sldMk cId="2981576976" sldId="257"/>
            <ac:spMk id="4" creationId="{4A52174F-116F-B748-C2EC-F3B86FB4F29B}"/>
          </ac:spMkLst>
        </pc:spChg>
        <pc:picChg chg="add mod">
          <ac:chgData name="Kristin Mullady" userId="9ee3eb7d-2b27-48a9-886d-d3a15ae2f35a" providerId="ADAL" clId="{5703B5BC-8C9F-4233-8EED-AF8DD5F1EF87}" dt="2023-08-08T23:01:54.362" v="3053"/>
          <ac:picMkLst>
            <pc:docMk/>
            <pc:sldMk cId="2981576976" sldId="257"/>
            <ac:picMk id="2" creationId="{BFA64F4A-C35F-FA1E-BC2E-B2E7496A78D7}"/>
          </ac:picMkLst>
        </pc:picChg>
      </pc:sldChg>
      <pc:sldChg chg="addSp modSp new mod ord">
        <pc:chgData name="Kristin Mullady" userId="9ee3eb7d-2b27-48a9-886d-d3a15ae2f35a" providerId="ADAL" clId="{5703B5BC-8C9F-4233-8EED-AF8DD5F1EF87}" dt="2023-08-08T23:01:48.482" v="3052" actId="1076"/>
        <pc:sldMkLst>
          <pc:docMk/>
          <pc:sldMk cId="935874150" sldId="258"/>
        </pc:sldMkLst>
        <pc:spChg chg="mod">
          <ac:chgData name="Kristin Mullady" userId="9ee3eb7d-2b27-48a9-886d-d3a15ae2f35a" providerId="ADAL" clId="{5703B5BC-8C9F-4233-8EED-AF8DD5F1EF87}" dt="2023-05-16T19:46:30.418" v="210" actId="1076"/>
          <ac:spMkLst>
            <pc:docMk/>
            <pc:sldMk cId="935874150" sldId="258"/>
            <ac:spMk id="2" creationId="{45846226-9D81-123A-1C7C-9350077B6BA4}"/>
          </ac:spMkLst>
        </pc:spChg>
        <pc:spChg chg="mod">
          <ac:chgData name="Kristin Mullady" userId="9ee3eb7d-2b27-48a9-886d-d3a15ae2f35a" providerId="ADAL" clId="{5703B5BC-8C9F-4233-8EED-AF8DD5F1EF87}" dt="2023-06-20T21:40:02.121" v="1795" actId="20577"/>
          <ac:spMkLst>
            <pc:docMk/>
            <pc:sldMk cId="935874150" sldId="258"/>
            <ac:spMk id="3" creationId="{8AF84C69-E3F8-37E7-B25C-15478CF3C6D9}"/>
          </ac:spMkLst>
        </pc:spChg>
        <pc:picChg chg="add mod">
          <ac:chgData name="Kristin Mullady" userId="9ee3eb7d-2b27-48a9-886d-d3a15ae2f35a" providerId="ADAL" clId="{5703B5BC-8C9F-4233-8EED-AF8DD5F1EF87}" dt="2023-08-08T23:01:48.482" v="3052" actId="1076"/>
          <ac:picMkLst>
            <pc:docMk/>
            <pc:sldMk cId="935874150" sldId="258"/>
            <ac:picMk id="4" creationId="{0D10322D-7890-668A-0971-15D0AE285DDD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1:57.466" v="3054"/>
        <pc:sldMkLst>
          <pc:docMk/>
          <pc:sldMk cId="4192807743" sldId="259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4192807743" sldId="259"/>
            <ac:spMk id="2" creationId="{5094DFA8-6AE7-CCB0-58CC-B4A659FD7E92}"/>
          </ac:spMkLst>
        </pc:spChg>
        <pc:spChg chg="mod">
          <ac:chgData name="Kristin Mullady" userId="9ee3eb7d-2b27-48a9-886d-d3a15ae2f35a" providerId="ADAL" clId="{5703B5BC-8C9F-4233-8EED-AF8DD5F1EF87}" dt="2023-05-16T19:49:37.827" v="291" actId="2711"/>
          <ac:spMkLst>
            <pc:docMk/>
            <pc:sldMk cId="4192807743" sldId="259"/>
            <ac:spMk id="3" creationId="{C6A617EF-A341-9856-3FC7-92534D8B3355}"/>
          </ac:spMkLst>
        </pc:spChg>
        <pc:picChg chg="add mod">
          <ac:chgData name="Kristin Mullady" userId="9ee3eb7d-2b27-48a9-886d-d3a15ae2f35a" providerId="ADAL" clId="{5703B5BC-8C9F-4233-8EED-AF8DD5F1EF87}" dt="2023-08-08T23:01:57.466" v="3054"/>
          <ac:picMkLst>
            <pc:docMk/>
            <pc:sldMk cId="4192807743" sldId="259"/>
            <ac:picMk id="4" creationId="{E3902D56-8C86-E550-66C4-03B2D780212F}"/>
          </ac:picMkLst>
        </pc:picChg>
      </pc:sldChg>
      <pc:sldChg chg="addSp modSp new mod ord">
        <pc:chgData name="Kristin Mullady" userId="9ee3eb7d-2b27-48a9-886d-d3a15ae2f35a" providerId="ADAL" clId="{5703B5BC-8C9F-4233-8EED-AF8DD5F1EF87}" dt="2023-08-08T23:02:00.385" v="3055"/>
        <pc:sldMkLst>
          <pc:docMk/>
          <pc:sldMk cId="3367815228" sldId="260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3367815228" sldId="260"/>
            <ac:spMk id="2" creationId="{EE70CBDB-9CFA-6DAE-396A-4D7F6102D6E9}"/>
          </ac:spMkLst>
        </pc:spChg>
        <pc:spChg chg="mod">
          <ac:chgData name="Kristin Mullady" userId="9ee3eb7d-2b27-48a9-886d-d3a15ae2f35a" providerId="ADAL" clId="{5703B5BC-8C9F-4233-8EED-AF8DD5F1EF87}" dt="2023-06-20T21:40:56.758" v="1797" actId="113"/>
          <ac:spMkLst>
            <pc:docMk/>
            <pc:sldMk cId="3367815228" sldId="260"/>
            <ac:spMk id="3" creationId="{4BD244A0-5CA4-94C8-160C-1E805E6602F3}"/>
          </ac:spMkLst>
        </pc:spChg>
        <pc:picChg chg="add mod">
          <ac:chgData name="Kristin Mullady" userId="9ee3eb7d-2b27-48a9-886d-d3a15ae2f35a" providerId="ADAL" clId="{5703B5BC-8C9F-4233-8EED-AF8DD5F1EF87}" dt="2023-08-08T23:02:00.385" v="3055"/>
          <ac:picMkLst>
            <pc:docMk/>
            <pc:sldMk cId="3367815228" sldId="260"/>
            <ac:picMk id="4" creationId="{64482384-5BB7-366E-4ED2-E8FBA515C564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03.348" v="3056"/>
        <pc:sldMkLst>
          <pc:docMk/>
          <pc:sldMk cId="2682099701" sldId="261"/>
        </pc:sldMkLst>
        <pc:spChg chg="mod">
          <ac:chgData name="Kristin Mullady" userId="9ee3eb7d-2b27-48a9-886d-d3a15ae2f35a" providerId="ADAL" clId="{5703B5BC-8C9F-4233-8EED-AF8DD5F1EF87}" dt="2023-05-16T19:56:08.779" v="403" actId="1076"/>
          <ac:spMkLst>
            <pc:docMk/>
            <pc:sldMk cId="2682099701" sldId="261"/>
            <ac:spMk id="2" creationId="{957FCB25-D42A-6B87-926B-328163C44C87}"/>
          </ac:spMkLst>
        </pc:spChg>
        <pc:spChg chg="mod">
          <ac:chgData name="Kristin Mullady" userId="9ee3eb7d-2b27-48a9-886d-d3a15ae2f35a" providerId="ADAL" clId="{5703B5BC-8C9F-4233-8EED-AF8DD5F1EF87}" dt="2023-06-20T21:38:45.395" v="1743" actId="27636"/>
          <ac:spMkLst>
            <pc:docMk/>
            <pc:sldMk cId="2682099701" sldId="261"/>
            <ac:spMk id="3" creationId="{0DAAD18F-2B28-868F-0A8F-7A747A33B152}"/>
          </ac:spMkLst>
        </pc:spChg>
        <pc:picChg chg="add mod">
          <ac:chgData name="Kristin Mullady" userId="9ee3eb7d-2b27-48a9-886d-d3a15ae2f35a" providerId="ADAL" clId="{5703B5BC-8C9F-4233-8EED-AF8DD5F1EF87}" dt="2023-08-08T23:02:03.348" v="3056"/>
          <ac:picMkLst>
            <pc:docMk/>
            <pc:sldMk cId="2682099701" sldId="261"/>
            <ac:picMk id="4" creationId="{7D6E7274-BF4C-F87F-1603-D24981833A91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09.339" v="3057"/>
        <pc:sldMkLst>
          <pc:docMk/>
          <pc:sldMk cId="3098940132" sldId="262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3098940132" sldId="262"/>
            <ac:spMk id="2" creationId="{CA86E920-0C94-5E67-C5AF-0BA19BAF1BF9}"/>
          </ac:spMkLst>
        </pc:spChg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3098940132" sldId="262"/>
            <ac:spMk id="3" creationId="{C51E177C-8C3B-D29B-24C1-1EF13E3546AC}"/>
          </ac:spMkLst>
        </pc:spChg>
        <pc:picChg chg="add mod">
          <ac:chgData name="Kristin Mullady" userId="9ee3eb7d-2b27-48a9-886d-d3a15ae2f35a" providerId="ADAL" clId="{5703B5BC-8C9F-4233-8EED-AF8DD5F1EF87}" dt="2023-08-08T23:02:09.339" v="3057"/>
          <ac:picMkLst>
            <pc:docMk/>
            <pc:sldMk cId="3098940132" sldId="262"/>
            <ac:picMk id="4" creationId="{66EA8E4D-B9AB-84EF-6F34-FF46EACC7D9C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12.092" v="3058"/>
        <pc:sldMkLst>
          <pc:docMk/>
          <pc:sldMk cId="4028643543" sldId="263"/>
        </pc:sldMkLst>
        <pc:spChg chg="mod">
          <ac:chgData name="Kristin Mullady" userId="9ee3eb7d-2b27-48a9-886d-d3a15ae2f35a" providerId="ADAL" clId="{5703B5BC-8C9F-4233-8EED-AF8DD5F1EF87}" dt="2023-05-16T20:03:07.787" v="631" actId="1076"/>
          <ac:spMkLst>
            <pc:docMk/>
            <pc:sldMk cId="4028643543" sldId="263"/>
            <ac:spMk id="2" creationId="{1A018ACE-8046-A808-6D36-B9CAE26AF2B3}"/>
          </ac:spMkLst>
        </pc:spChg>
        <pc:spChg chg="mod">
          <ac:chgData name="Kristin Mullady" userId="9ee3eb7d-2b27-48a9-886d-d3a15ae2f35a" providerId="ADAL" clId="{5703B5BC-8C9F-4233-8EED-AF8DD5F1EF87}" dt="2023-06-20T21:38:45.401" v="1744" actId="27636"/>
          <ac:spMkLst>
            <pc:docMk/>
            <pc:sldMk cId="4028643543" sldId="263"/>
            <ac:spMk id="3" creationId="{70D4DF3E-EE0A-A959-C4E1-9BFA9286B61F}"/>
          </ac:spMkLst>
        </pc:spChg>
        <pc:picChg chg="add mod">
          <ac:chgData name="Kristin Mullady" userId="9ee3eb7d-2b27-48a9-886d-d3a15ae2f35a" providerId="ADAL" clId="{5703B5BC-8C9F-4233-8EED-AF8DD5F1EF87}" dt="2023-08-08T23:02:12.092" v="3058"/>
          <ac:picMkLst>
            <pc:docMk/>
            <pc:sldMk cId="4028643543" sldId="263"/>
            <ac:picMk id="4" creationId="{BF139134-717E-F285-4035-C8E5E9C6997C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14.796" v="3059"/>
        <pc:sldMkLst>
          <pc:docMk/>
          <pc:sldMk cId="1657065331" sldId="264"/>
        </pc:sldMkLst>
        <pc:spChg chg="mod">
          <ac:chgData name="Kristin Mullady" userId="9ee3eb7d-2b27-48a9-886d-d3a15ae2f35a" providerId="ADAL" clId="{5703B5BC-8C9F-4233-8EED-AF8DD5F1EF87}" dt="2023-05-16T20:07:42.825" v="766" actId="1076"/>
          <ac:spMkLst>
            <pc:docMk/>
            <pc:sldMk cId="1657065331" sldId="264"/>
            <ac:spMk id="2" creationId="{DE30BE51-A20B-5236-096D-E99E99BD8848}"/>
          </ac:spMkLst>
        </pc:spChg>
        <pc:spChg chg="mod">
          <ac:chgData name="Kristin Mullady" userId="9ee3eb7d-2b27-48a9-886d-d3a15ae2f35a" providerId="ADAL" clId="{5703B5BC-8C9F-4233-8EED-AF8DD5F1EF87}" dt="2023-05-16T20:07:46.406" v="767" actId="14100"/>
          <ac:spMkLst>
            <pc:docMk/>
            <pc:sldMk cId="1657065331" sldId="264"/>
            <ac:spMk id="3" creationId="{537A47C9-62AB-CB98-77DC-DDBF2D811056}"/>
          </ac:spMkLst>
        </pc:spChg>
        <pc:picChg chg="add mod">
          <ac:chgData name="Kristin Mullady" userId="9ee3eb7d-2b27-48a9-886d-d3a15ae2f35a" providerId="ADAL" clId="{5703B5BC-8C9F-4233-8EED-AF8DD5F1EF87}" dt="2023-08-08T23:02:14.796" v="3059"/>
          <ac:picMkLst>
            <pc:docMk/>
            <pc:sldMk cId="1657065331" sldId="264"/>
            <ac:picMk id="4" creationId="{3A3AA54E-0BEB-FE9E-AE4F-28C93EA3A207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18.925" v="3060"/>
        <pc:sldMkLst>
          <pc:docMk/>
          <pc:sldMk cId="581930131" sldId="265"/>
        </pc:sldMkLst>
        <pc:spChg chg="mod">
          <ac:chgData name="Kristin Mullady" userId="9ee3eb7d-2b27-48a9-886d-d3a15ae2f35a" providerId="ADAL" clId="{5703B5BC-8C9F-4233-8EED-AF8DD5F1EF87}" dt="2023-06-20T22:13:51.683" v="1814" actId="20577"/>
          <ac:spMkLst>
            <pc:docMk/>
            <pc:sldMk cId="581930131" sldId="265"/>
            <ac:spMk id="2" creationId="{B75D2083-514D-581A-068C-1D732DEC1A29}"/>
          </ac:spMkLst>
        </pc:spChg>
        <pc:spChg chg="mod">
          <ac:chgData name="Kristin Mullady" userId="9ee3eb7d-2b27-48a9-886d-d3a15ae2f35a" providerId="ADAL" clId="{5703B5BC-8C9F-4233-8EED-AF8DD5F1EF87}" dt="2023-05-16T20:19:44.729" v="843" actId="14100"/>
          <ac:spMkLst>
            <pc:docMk/>
            <pc:sldMk cId="581930131" sldId="265"/>
            <ac:spMk id="3" creationId="{D050D536-F323-891C-4601-4DC8D011FACE}"/>
          </ac:spMkLst>
        </pc:spChg>
        <pc:picChg chg="add mod">
          <ac:chgData name="Kristin Mullady" userId="9ee3eb7d-2b27-48a9-886d-d3a15ae2f35a" providerId="ADAL" clId="{5703B5BC-8C9F-4233-8EED-AF8DD5F1EF87}" dt="2023-08-08T23:02:18.925" v="3060"/>
          <ac:picMkLst>
            <pc:docMk/>
            <pc:sldMk cId="581930131" sldId="265"/>
            <ac:picMk id="4" creationId="{8E32FB7B-E307-00E6-95E4-D91A3A599242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21.609" v="3061"/>
        <pc:sldMkLst>
          <pc:docMk/>
          <pc:sldMk cId="3622254304" sldId="266"/>
        </pc:sldMkLst>
        <pc:spChg chg="mod">
          <ac:chgData name="Kristin Mullady" userId="9ee3eb7d-2b27-48a9-886d-d3a15ae2f35a" providerId="ADAL" clId="{5703B5BC-8C9F-4233-8EED-AF8DD5F1EF87}" dt="2023-05-16T20:21:52.286" v="895" actId="1076"/>
          <ac:spMkLst>
            <pc:docMk/>
            <pc:sldMk cId="3622254304" sldId="266"/>
            <ac:spMk id="2" creationId="{CB0F2DB7-3EA3-DC19-9B7D-7B9AE594FDC5}"/>
          </ac:spMkLst>
        </pc:spChg>
        <pc:spChg chg="mod">
          <ac:chgData name="Kristin Mullady" userId="9ee3eb7d-2b27-48a9-886d-d3a15ae2f35a" providerId="ADAL" clId="{5703B5BC-8C9F-4233-8EED-AF8DD5F1EF87}" dt="2023-05-16T20:21:44.717" v="894" actId="14100"/>
          <ac:spMkLst>
            <pc:docMk/>
            <pc:sldMk cId="3622254304" sldId="266"/>
            <ac:spMk id="3" creationId="{C0CC7EB3-180D-5EE9-46C8-8BD26D16F30E}"/>
          </ac:spMkLst>
        </pc:spChg>
        <pc:picChg chg="add mod">
          <ac:chgData name="Kristin Mullady" userId="9ee3eb7d-2b27-48a9-886d-d3a15ae2f35a" providerId="ADAL" clId="{5703B5BC-8C9F-4233-8EED-AF8DD5F1EF87}" dt="2023-08-08T23:02:21.609" v="3061"/>
          <ac:picMkLst>
            <pc:docMk/>
            <pc:sldMk cId="3622254304" sldId="266"/>
            <ac:picMk id="4" creationId="{A4CEB210-17D5-A107-A11E-4618CEA6C9AF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26.004" v="3062"/>
        <pc:sldMkLst>
          <pc:docMk/>
          <pc:sldMk cId="1423312088" sldId="267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1423312088" sldId="267"/>
            <ac:spMk id="2" creationId="{53A53E52-45C8-9131-BB22-D6726E39EC9A}"/>
          </ac:spMkLst>
        </pc:spChg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1423312088" sldId="267"/>
            <ac:spMk id="3" creationId="{3D663786-E22B-2762-A805-2A09FF22FDAA}"/>
          </ac:spMkLst>
        </pc:spChg>
        <pc:picChg chg="add mod">
          <ac:chgData name="Kristin Mullady" userId="9ee3eb7d-2b27-48a9-886d-d3a15ae2f35a" providerId="ADAL" clId="{5703B5BC-8C9F-4233-8EED-AF8DD5F1EF87}" dt="2023-08-08T23:02:26.004" v="3062"/>
          <ac:picMkLst>
            <pc:docMk/>
            <pc:sldMk cId="1423312088" sldId="267"/>
            <ac:picMk id="4" creationId="{B640558E-E5F3-02B7-FF3E-2F651DCCB48B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28.666" v="3063"/>
        <pc:sldMkLst>
          <pc:docMk/>
          <pc:sldMk cId="69451295" sldId="268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69451295" sldId="268"/>
            <ac:spMk id="2" creationId="{D385EDC3-4A16-AC7F-4273-E0AFC7086C6C}"/>
          </ac:spMkLst>
        </pc:spChg>
        <pc:spChg chg="mod">
          <ac:chgData name="Kristin Mullady" userId="9ee3eb7d-2b27-48a9-886d-d3a15ae2f35a" providerId="ADAL" clId="{5703B5BC-8C9F-4233-8EED-AF8DD5F1EF87}" dt="2023-06-20T22:17:00.494" v="1824" actId="20577"/>
          <ac:spMkLst>
            <pc:docMk/>
            <pc:sldMk cId="69451295" sldId="268"/>
            <ac:spMk id="3" creationId="{33ACF45E-9E1D-47D4-4395-2711579065CA}"/>
          </ac:spMkLst>
        </pc:spChg>
        <pc:picChg chg="add mod">
          <ac:chgData name="Kristin Mullady" userId="9ee3eb7d-2b27-48a9-886d-d3a15ae2f35a" providerId="ADAL" clId="{5703B5BC-8C9F-4233-8EED-AF8DD5F1EF87}" dt="2023-08-08T23:02:28.666" v="3063"/>
          <ac:picMkLst>
            <pc:docMk/>
            <pc:sldMk cId="69451295" sldId="268"/>
            <ac:picMk id="4" creationId="{56703350-08A1-FCEB-F62C-6DB0AE17793D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35.008" v="3064"/>
        <pc:sldMkLst>
          <pc:docMk/>
          <pc:sldMk cId="413461331" sldId="269"/>
        </pc:sldMkLst>
        <pc:spChg chg="mod">
          <ac:chgData name="Kristin Mullady" userId="9ee3eb7d-2b27-48a9-886d-d3a15ae2f35a" providerId="ADAL" clId="{5703B5BC-8C9F-4233-8EED-AF8DD5F1EF87}" dt="2023-06-20T23:39:51.363" v="2393" actId="1076"/>
          <ac:spMkLst>
            <pc:docMk/>
            <pc:sldMk cId="413461331" sldId="269"/>
            <ac:spMk id="2" creationId="{2E6D59A7-838F-E319-041B-3DE62B2CF27E}"/>
          </ac:spMkLst>
        </pc:spChg>
        <pc:spChg chg="mod">
          <ac:chgData name="Kristin Mullady" userId="9ee3eb7d-2b27-48a9-886d-d3a15ae2f35a" providerId="ADAL" clId="{5703B5BC-8C9F-4233-8EED-AF8DD5F1EF87}" dt="2023-06-20T23:39:55.650" v="2394" actId="1076"/>
          <ac:spMkLst>
            <pc:docMk/>
            <pc:sldMk cId="413461331" sldId="269"/>
            <ac:spMk id="3" creationId="{139DCAC0-053B-9707-5545-425DAD78F3E0}"/>
          </ac:spMkLst>
        </pc:spChg>
        <pc:picChg chg="add mod">
          <ac:chgData name="Kristin Mullady" userId="9ee3eb7d-2b27-48a9-886d-d3a15ae2f35a" providerId="ADAL" clId="{5703B5BC-8C9F-4233-8EED-AF8DD5F1EF87}" dt="2023-08-08T23:02:35.008" v="3064"/>
          <ac:picMkLst>
            <pc:docMk/>
            <pc:sldMk cId="413461331" sldId="269"/>
            <ac:picMk id="4" creationId="{6E40C4B1-2A16-1E7E-EF9D-A1A9DAB0A55F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41.321" v="3066"/>
        <pc:sldMkLst>
          <pc:docMk/>
          <pc:sldMk cId="325706675" sldId="270"/>
        </pc:sldMkLst>
        <pc:spChg chg="mod">
          <ac:chgData name="Kristin Mullady" userId="9ee3eb7d-2b27-48a9-886d-d3a15ae2f35a" providerId="ADAL" clId="{5703B5BC-8C9F-4233-8EED-AF8DD5F1EF87}" dt="2023-06-15T21:03:37.002" v="1718" actId="1076"/>
          <ac:spMkLst>
            <pc:docMk/>
            <pc:sldMk cId="325706675" sldId="270"/>
            <ac:spMk id="2" creationId="{C2268CC6-E8DB-463C-45FC-F457B1260291}"/>
          </ac:spMkLst>
        </pc:spChg>
        <pc:spChg chg="mod">
          <ac:chgData name="Kristin Mullady" userId="9ee3eb7d-2b27-48a9-886d-d3a15ae2f35a" providerId="ADAL" clId="{5703B5BC-8C9F-4233-8EED-AF8DD5F1EF87}" dt="2023-06-20T23:51:56.071" v="2958" actId="20577"/>
          <ac:spMkLst>
            <pc:docMk/>
            <pc:sldMk cId="325706675" sldId="270"/>
            <ac:spMk id="3" creationId="{B5C256EE-E9FD-6635-DA46-62124867D5EB}"/>
          </ac:spMkLst>
        </pc:spChg>
        <pc:picChg chg="add mod">
          <ac:chgData name="Kristin Mullady" userId="9ee3eb7d-2b27-48a9-886d-d3a15ae2f35a" providerId="ADAL" clId="{5703B5BC-8C9F-4233-8EED-AF8DD5F1EF87}" dt="2023-08-08T23:02:41.321" v="3066"/>
          <ac:picMkLst>
            <pc:docMk/>
            <pc:sldMk cId="325706675" sldId="270"/>
            <ac:picMk id="4" creationId="{B3024545-9326-633B-D5B2-D8FEDA0407FE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44.114" v="3067"/>
        <pc:sldMkLst>
          <pc:docMk/>
          <pc:sldMk cId="4083712240" sldId="271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4083712240" sldId="271"/>
            <ac:spMk id="2" creationId="{9566024D-C520-BE88-9BB8-1054D1F0E5C2}"/>
          </ac:spMkLst>
        </pc:spChg>
        <pc:spChg chg="mod">
          <ac:chgData name="Kristin Mullady" userId="9ee3eb7d-2b27-48a9-886d-d3a15ae2f35a" providerId="ADAL" clId="{5703B5BC-8C9F-4233-8EED-AF8DD5F1EF87}" dt="2023-06-26T16:38:43.316" v="3047" actId="115"/>
          <ac:spMkLst>
            <pc:docMk/>
            <pc:sldMk cId="4083712240" sldId="271"/>
            <ac:spMk id="3" creationId="{5BB49A5C-F678-2B80-5EC1-CDD35559B244}"/>
          </ac:spMkLst>
        </pc:spChg>
        <pc:picChg chg="add mod">
          <ac:chgData name="Kristin Mullady" userId="9ee3eb7d-2b27-48a9-886d-d3a15ae2f35a" providerId="ADAL" clId="{5703B5BC-8C9F-4233-8EED-AF8DD5F1EF87}" dt="2023-08-08T23:02:44.114" v="3067"/>
          <ac:picMkLst>
            <pc:docMk/>
            <pc:sldMk cId="4083712240" sldId="271"/>
            <ac:picMk id="4" creationId="{F6DE6AD0-99EE-DEEC-D0AD-8CE145F74A52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49.310" v="3068"/>
        <pc:sldMkLst>
          <pc:docMk/>
          <pc:sldMk cId="835027431" sldId="272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835027431" sldId="272"/>
            <ac:spMk id="2" creationId="{188F4DA1-3145-D85E-98D1-B1933A8D4568}"/>
          </ac:spMkLst>
        </pc:spChg>
        <pc:spChg chg="mod">
          <ac:chgData name="Kristin Mullady" userId="9ee3eb7d-2b27-48a9-886d-d3a15ae2f35a" providerId="ADAL" clId="{5703B5BC-8C9F-4233-8EED-AF8DD5F1EF87}" dt="2023-06-26T16:38:30.296" v="3046" actId="115"/>
          <ac:spMkLst>
            <pc:docMk/>
            <pc:sldMk cId="835027431" sldId="272"/>
            <ac:spMk id="3" creationId="{480C583C-E5A4-717E-A5FA-75BFB447EFF5}"/>
          </ac:spMkLst>
        </pc:spChg>
        <pc:picChg chg="add mod">
          <ac:chgData name="Kristin Mullady" userId="9ee3eb7d-2b27-48a9-886d-d3a15ae2f35a" providerId="ADAL" clId="{5703B5BC-8C9F-4233-8EED-AF8DD5F1EF87}" dt="2023-08-08T23:02:49.310" v="3068"/>
          <ac:picMkLst>
            <pc:docMk/>
            <pc:sldMk cId="835027431" sldId="272"/>
            <ac:picMk id="4" creationId="{9410E8A0-9252-AE02-815D-EB7D6B87C007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53.934" v="3069"/>
        <pc:sldMkLst>
          <pc:docMk/>
          <pc:sldMk cId="767796733" sldId="273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767796733" sldId="273"/>
            <ac:spMk id="2" creationId="{F8BD48CA-A20A-1306-28D1-3DEE1B4AA6D1}"/>
          </ac:spMkLst>
        </pc:spChg>
        <pc:spChg chg="mod">
          <ac:chgData name="Kristin Mullady" userId="9ee3eb7d-2b27-48a9-886d-d3a15ae2f35a" providerId="ADAL" clId="{5703B5BC-8C9F-4233-8EED-AF8DD5F1EF87}" dt="2023-06-26T16:37:11.733" v="3037" actId="27636"/>
          <ac:spMkLst>
            <pc:docMk/>
            <pc:sldMk cId="767796733" sldId="273"/>
            <ac:spMk id="3" creationId="{6CA563DB-7523-6CD6-DB02-DFF77F3FEDAB}"/>
          </ac:spMkLst>
        </pc:spChg>
        <pc:picChg chg="add mod">
          <ac:chgData name="Kristin Mullady" userId="9ee3eb7d-2b27-48a9-886d-d3a15ae2f35a" providerId="ADAL" clId="{5703B5BC-8C9F-4233-8EED-AF8DD5F1EF87}" dt="2023-08-08T23:02:53.934" v="3069"/>
          <ac:picMkLst>
            <pc:docMk/>
            <pc:sldMk cId="767796733" sldId="273"/>
            <ac:picMk id="4" creationId="{666597BD-2C80-AF0A-D173-69D3F370B7ED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57.159" v="3070"/>
        <pc:sldMkLst>
          <pc:docMk/>
          <pc:sldMk cId="2673656915" sldId="274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2673656915" sldId="274"/>
            <ac:spMk id="2" creationId="{C6FEBCCC-02AB-8A3C-8716-E8B380ED7EEB}"/>
          </ac:spMkLst>
        </pc:spChg>
        <pc:spChg chg="mod">
          <ac:chgData name="Kristin Mullady" userId="9ee3eb7d-2b27-48a9-886d-d3a15ae2f35a" providerId="ADAL" clId="{5703B5BC-8C9F-4233-8EED-AF8DD5F1EF87}" dt="2023-06-26T16:36:38.986" v="3033" actId="255"/>
          <ac:spMkLst>
            <pc:docMk/>
            <pc:sldMk cId="2673656915" sldId="274"/>
            <ac:spMk id="3" creationId="{575F4CE5-FCAA-EDFC-1953-FFDE5A50EBFF}"/>
          </ac:spMkLst>
        </pc:spChg>
        <pc:picChg chg="add mod">
          <ac:chgData name="Kristin Mullady" userId="9ee3eb7d-2b27-48a9-886d-d3a15ae2f35a" providerId="ADAL" clId="{5703B5BC-8C9F-4233-8EED-AF8DD5F1EF87}" dt="2023-08-08T23:02:57.159" v="3070"/>
          <ac:picMkLst>
            <pc:docMk/>
            <pc:sldMk cId="2673656915" sldId="274"/>
            <ac:picMk id="4" creationId="{86C4FF25-9EFF-18C7-317D-5FDD88275039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3:02.632" v="3071"/>
        <pc:sldMkLst>
          <pc:docMk/>
          <pc:sldMk cId="1633798650" sldId="275"/>
        </pc:sldMkLst>
        <pc:spChg chg="mod">
          <ac:chgData name="Kristin Mullady" userId="9ee3eb7d-2b27-48a9-886d-d3a15ae2f35a" providerId="ADAL" clId="{5703B5BC-8C9F-4233-8EED-AF8DD5F1EF87}" dt="2023-06-20T21:38:45.176" v="1741"/>
          <ac:spMkLst>
            <pc:docMk/>
            <pc:sldMk cId="1633798650" sldId="275"/>
            <ac:spMk id="2" creationId="{168E3C03-75D4-5197-0DDF-FB67288900D2}"/>
          </ac:spMkLst>
        </pc:spChg>
        <pc:spChg chg="mod">
          <ac:chgData name="Kristin Mullady" userId="9ee3eb7d-2b27-48a9-886d-d3a15ae2f35a" providerId="ADAL" clId="{5703B5BC-8C9F-4233-8EED-AF8DD5F1EF87}" dt="2023-06-20T23:57:07.422" v="3031" actId="20577"/>
          <ac:spMkLst>
            <pc:docMk/>
            <pc:sldMk cId="1633798650" sldId="275"/>
            <ac:spMk id="3" creationId="{9FAAFA52-32BC-4AE4-E72F-4965F7D576DA}"/>
          </ac:spMkLst>
        </pc:spChg>
        <pc:picChg chg="add mod">
          <ac:chgData name="Kristin Mullady" userId="9ee3eb7d-2b27-48a9-886d-d3a15ae2f35a" providerId="ADAL" clId="{5703B5BC-8C9F-4233-8EED-AF8DD5F1EF87}" dt="2023-08-08T23:03:02.632" v="3071"/>
          <ac:picMkLst>
            <pc:docMk/>
            <pc:sldMk cId="1633798650" sldId="275"/>
            <ac:picMk id="4" creationId="{BBEB2543-3E65-DD40-4FDE-2A98F0DC409A}"/>
          </ac:picMkLst>
        </pc:picChg>
      </pc:sldChg>
      <pc:sldChg chg="addSp modSp new mod">
        <pc:chgData name="Kristin Mullady" userId="9ee3eb7d-2b27-48a9-886d-d3a15ae2f35a" providerId="ADAL" clId="{5703B5BC-8C9F-4233-8EED-AF8DD5F1EF87}" dt="2023-08-08T23:02:37.990" v="3065"/>
        <pc:sldMkLst>
          <pc:docMk/>
          <pc:sldMk cId="41503130" sldId="276"/>
        </pc:sldMkLst>
        <pc:spChg chg="mod">
          <ac:chgData name="Kristin Mullady" userId="9ee3eb7d-2b27-48a9-886d-d3a15ae2f35a" providerId="ADAL" clId="{5703B5BC-8C9F-4233-8EED-AF8DD5F1EF87}" dt="2023-06-20T23:40:27.887" v="2423" actId="255"/>
          <ac:spMkLst>
            <pc:docMk/>
            <pc:sldMk cId="41503130" sldId="276"/>
            <ac:spMk id="2" creationId="{C78CB0B2-0912-BC16-39A8-345389298234}"/>
          </ac:spMkLst>
        </pc:spChg>
        <pc:spChg chg="mod">
          <ac:chgData name="Kristin Mullady" userId="9ee3eb7d-2b27-48a9-886d-d3a15ae2f35a" providerId="ADAL" clId="{5703B5BC-8C9F-4233-8EED-AF8DD5F1EF87}" dt="2023-06-20T23:44:26.219" v="2763" actId="20577"/>
          <ac:spMkLst>
            <pc:docMk/>
            <pc:sldMk cId="41503130" sldId="276"/>
            <ac:spMk id="3" creationId="{F2D9E3E8-E52A-9FBA-5675-ED120D05D2D3}"/>
          </ac:spMkLst>
        </pc:spChg>
        <pc:picChg chg="add mod">
          <ac:chgData name="Kristin Mullady" userId="9ee3eb7d-2b27-48a9-886d-d3a15ae2f35a" providerId="ADAL" clId="{5703B5BC-8C9F-4233-8EED-AF8DD5F1EF87}" dt="2023-08-08T23:02:37.990" v="3065"/>
          <ac:picMkLst>
            <pc:docMk/>
            <pc:sldMk cId="41503130" sldId="276"/>
            <ac:picMk id="4" creationId="{ACBBA4EC-BD8A-056D-C81E-276FCB3469DD}"/>
          </ac:picMkLst>
        </pc:picChg>
      </pc:sldChg>
    </pc:docChg>
  </pc:docChgLst>
  <pc:docChgLst>
    <pc:chgData name="Kristin Mullady" userId="S::kristinm@pnwfcu.org::9ee3eb7d-2b27-48a9-886d-d3a15ae2f35a" providerId="AD" clId="Web-{CDA988EB-D94C-48F2-B1DA-5FF4844E5CA1}"/>
    <pc:docChg chg="modSld">
      <pc:chgData name="Kristin Mullady" userId="S::kristinm@pnwfcu.org::9ee3eb7d-2b27-48a9-886d-d3a15ae2f35a" providerId="AD" clId="Web-{CDA988EB-D94C-48F2-B1DA-5FF4844E5CA1}" dt="2023-10-03T20:34:15.355" v="31" actId="20577"/>
      <pc:docMkLst>
        <pc:docMk/>
      </pc:docMkLst>
      <pc:sldChg chg="modSp">
        <pc:chgData name="Kristin Mullady" userId="S::kristinm@pnwfcu.org::9ee3eb7d-2b27-48a9-886d-d3a15ae2f35a" providerId="AD" clId="Web-{CDA988EB-D94C-48F2-B1DA-5FF4844E5CA1}" dt="2023-10-03T20:31:39.601" v="2" actId="20577"/>
        <pc:sldMkLst>
          <pc:docMk/>
          <pc:sldMk cId="3098940132" sldId="262"/>
        </pc:sldMkLst>
        <pc:spChg chg="mod">
          <ac:chgData name="Kristin Mullady" userId="S::kristinm@pnwfcu.org::9ee3eb7d-2b27-48a9-886d-d3a15ae2f35a" providerId="AD" clId="Web-{CDA988EB-D94C-48F2-B1DA-5FF4844E5CA1}" dt="2023-10-03T20:31:39.601" v="2" actId="20577"/>
          <ac:spMkLst>
            <pc:docMk/>
            <pc:sldMk cId="3098940132" sldId="262"/>
            <ac:spMk id="3" creationId="{C51E177C-8C3B-D29B-24C1-1EF13E3546AC}"/>
          </ac:spMkLst>
        </pc:spChg>
      </pc:sldChg>
      <pc:sldChg chg="modSp">
        <pc:chgData name="Kristin Mullady" userId="S::kristinm@pnwfcu.org::9ee3eb7d-2b27-48a9-886d-d3a15ae2f35a" providerId="AD" clId="Web-{CDA988EB-D94C-48F2-B1DA-5FF4844E5CA1}" dt="2023-10-03T20:34:15.355" v="31" actId="20577"/>
        <pc:sldMkLst>
          <pc:docMk/>
          <pc:sldMk cId="325706675" sldId="270"/>
        </pc:sldMkLst>
        <pc:spChg chg="mod">
          <ac:chgData name="Kristin Mullady" userId="S::kristinm@pnwfcu.org::9ee3eb7d-2b27-48a9-886d-d3a15ae2f35a" providerId="AD" clId="Web-{CDA988EB-D94C-48F2-B1DA-5FF4844E5CA1}" dt="2023-10-03T20:34:15.355" v="31" actId="20577"/>
          <ac:spMkLst>
            <pc:docMk/>
            <pc:sldMk cId="325706675" sldId="270"/>
            <ac:spMk id="3" creationId="{B5C256EE-E9FD-6635-DA46-62124867D5EB}"/>
          </ac:spMkLst>
        </pc:spChg>
      </pc:sldChg>
    </pc:docChg>
  </pc:docChgLst>
  <pc:docChgLst>
    <pc:chgData name="Dana Eaton" userId="8614084c-06b3-4a31-8b32-650a0abe0a18" providerId="ADAL" clId="{B30DB88B-D2F6-4BA1-A454-EE3AC1D97E8E}"/>
    <pc:docChg chg="modSld">
      <pc:chgData name="Dana Eaton" userId="8614084c-06b3-4a31-8b32-650a0abe0a18" providerId="ADAL" clId="{B30DB88B-D2F6-4BA1-A454-EE3AC1D97E8E}" dt="2023-09-22T23:55:06.771" v="15" actId="20577"/>
      <pc:docMkLst>
        <pc:docMk/>
      </pc:docMkLst>
      <pc:sldChg chg="modSp mod">
        <pc:chgData name="Dana Eaton" userId="8614084c-06b3-4a31-8b32-650a0abe0a18" providerId="ADAL" clId="{B30DB88B-D2F6-4BA1-A454-EE3AC1D97E8E}" dt="2023-09-22T23:34:19.194" v="2" actId="20577"/>
        <pc:sldMkLst>
          <pc:docMk/>
          <pc:sldMk cId="3367815228" sldId="260"/>
        </pc:sldMkLst>
        <pc:spChg chg="mod">
          <ac:chgData name="Dana Eaton" userId="8614084c-06b3-4a31-8b32-650a0abe0a18" providerId="ADAL" clId="{B30DB88B-D2F6-4BA1-A454-EE3AC1D97E8E}" dt="2023-09-22T23:34:19.194" v="2" actId="20577"/>
          <ac:spMkLst>
            <pc:docMk/>
            <pc:sldMk cId="3367815228" sldId="260"/>
            <ac:spMk id="3" creationId="{4BD244A0-5CA4-94C8-160C-1E805E6602F3}"/>
          </ac:spMkLst>
        </pc:spChg>
      </pc:sldChg>
      <pc:sldChg chg="modSp mod">
        <pc:chgData name="Dana Eaton" userId="8614084c-06b3-4a31-8b32-650a0abe0a18" providerId="ADAL" clId="{B30DB88B-D2F6-4BA1-A454-EE3AC1D97E8E}" dt="2023-09-22T23:41:54.605" v="10" actId="20577"/>
        <pc:sldMkLst>
          <pc:docMk/>
          <pc:sldMk cId="4028643543" sldId="263"/>
        </pc:sldMkLst>
        <pc:spChg chg="mod">
          <ac:chgData name="Dana Eaton" userId="8614084c-06b3-4a31-8b32-650a0abe0a18" providerId="ADAL" clId="{B30DB88B-D2F6-4BA1-A454-EE3AC1D97E8E}" dt="2023-09-22T23:41:54.605" v="10" actId="20577"/>
          <ac:spMkLst>
            <pc:docMk/>
            <pc:sldMk cId="4028643543" sldId="263"/>
            <ac:spMk id="3" creationId="{70D4DF3E-EE0A-A959-C4E1-9BFA9286B61F}"/>
          </ac:spMkLst>
        </pc:spChg>
      </pc:sldChg>
      <pc:sldChg chg="modSp mod">
        <pc:chgData name="Dana Eaton" userId="8614084c-06b3-4a31-8b32-650a0abe0a18" providerId="ADAL" clId="{B30DB88B-D2F6-4BA1-A454-EE3AC1D97E8E}" dt="2023-09-22T23:42:32.205" v="11" actId="20577"/>
        <pc:sldMkLst>
          <pc:docMk/>
          <pc:sldMk cId="1657065331" sldId="264"/>
        </pc:sldMkLst>
        <pc:spChg chg="mod">
          <ac:chgData name="Dana Eaton" userId="8614084c-06b3-4a31-8b32-650a0abe0a18" providerId="ADAL" clId="{B30DB88B-D2F6-4BA1-A454-EE3AC1D97E8E}" dt="2023-09-22T23:42:32.205" v="11" actId="20577"/>
          <ac:spMkLst>
            <pc:docMk/>
            <pc:sldMk cId="1657065331" sldId="264"/>
            <ac:spMk id="3" creationId="{537A47C9-62AB-CB98-77DC-DDBF2D811056}"/>
          </ac:spMkLst>
        </pc:spChg>
      </pc:sldChg>
      <pc:sldChg chg="modSp mod">
        <pc:chgData name="Dana Eaton" userId="8614084c-06b3-4a31-8b32-650a0abe0a18" providerId="ADAL" clId="{B30DB88B-D2F6-4BA1-A454-EE3AC1D97E8E}" dt="2023-09-22T23:54:50.511" v="13"/>
        <pc:sldMkLst>
          <pc:docMk/>
          <pc:sldMk cId="413461331" sldId="269"/>
        </pc:sldMkLst>
        <pc:spChg chg="mod">
          <ac:chgData name="Dana Eaton" userId="8614084c-06b3-4a31-8b32-650a0abe0a18" providerId="ADAL" clId="{B30DB88B-D2F6-4BA1-A454-EE3AC1D97E8E}" dt="2023-09-22T23:54:50.511" v="13"/>
          <ac:spMkLst>
            <pc:docMk/>
            <pc:sldMk cId="413461331" sldId="269"/>
            <ac:spMk id="3" creationId="{139DCAC0-053B-9707-5545-425DAD78F3E0}"/>
          </ac:spMkLst>
        </pc:spChg>
      </pc:sldChg>
      <pc:sldChg chg="modSp mod">
        <pc:chgData name="Dana Eaton" userId="8614084c-06b3-4a31-8b32-650a0abe0a18" providerId="ADAL" clId="{B30DB88B-D2F6-4BA1-A454-EE3AC1D97E8E}" dt="2023-09-22T23:55:06.771" v="15" actId="20577"/>
        <pc:sldMkLst>
          <pc:docMk/>
          <pc:sldMk cId="41503130" sldId="276"/>
        </pc:sldMkLst>
        <pc:spChg chg="mod">
          <ac:chgData name="Dana Eaton" userId="8614084c-06b3-4a31-8b32-650a0abe0a18" providerId="ADAL" clId="{B30DB88B-D2F6-4BA1-A454-EE3AC1D97E8E}" dt="2023-09-22T23:55:06.771" v="15" actId="20577"/>
          <ac:spMkLst>
            <pc:docMk/>
            <pc:sldMk cId="41503130" sldId="276"/>
            <ac:spMk id="3" creationId="{F2D9E3E8-E52A-9FBA-5675-ED120D05D2D3}"/>
          </ac:spMkLst>
        </pc:spChg>
      </pc:sldChg>
    </pc:docChg>
  </pc:docChgLst>
  <pc:docChgLst>
    <pc:chgData name="Kristin Mullady" userId="S::kristinm@pnwfcu.org::9ee3eb7d-2b27-48a9-886d-d3a15ae2f35a" providerId="AD" clId="Web-{C60BAA4E-EBF5-4C5C-B788-D92E323DE235}"/>
    <pc:docChg chg="modSld">
      <pc:chgData name="Kristin Mullady" userId="S::kristinm@pnwfcu.org::9ee3eb7d-2b27-48a9-886d-d3a15ae2f35a" providerId="AD" clId="Web-{C60BAA4E-EBF5-4C5C-B788-D92E323DE235}" dt="2023-06-15T20:25:30.179" v="45" actId="20577"/>
      <pc:docMkLst>
        <pc:docMk/>
      </pc:docMkLst>
      <pc:sldChg chg="modSp">
        <pc:chgData name="Kristin Mullady" userId="S::kristinm@pnwfcu.org::9ee3eb7d-2b27-48a9-886d-d3a15ae2f35a" providerId="AD" clId="Web-{C60BAA4E-EBF5-4C5C-B788-D92E323DE235}" dt="2023-06-15T20:24:58.350" v="43" actId="20577"/>
        <pc:sldMkLst>
          <pc:docMk/>
          <pc:sldMk cId="935874150" sldId="258"/>
        </pc:sldMkLst>
        <pc:spChg chg="mod">
          <ac:chgData name="Kristin Mullady" userId="S::kristinm@pnwfcu.org::9ee3eb7d-2b27-48a9-886d-d3a15ae2f35a" providerId="AD" clId="Web-{C60BAA4E-EBF5-4C5C-B788-D92E323DE235}" dt="2023-06-15T20:24:58.350" v="43" actId="20577"/>
          <ac:spMkLst>
            <pc:docMk/>
            <pc:sldMk cId="935874150" sldId="258"/>
            <ac:spMk id="3" creationId="{8AF84C69-E3F8-37E7-B25C-15478CF3C6D9}"/>
          </ac:spMkLst>
        </pc:spChg>
      </pc:sldChg>
      <pc:sldChg chg="modSp">
        <pc:chgData name="Kristin Mullady" userId="S::kristinm@pnwfcu.org::9ee3eb7d-2b27-48a9-886d-d3a15ae2f35a" providerId="AD" clId="Web-{C60BAA4E-EBF5-4C5C-B788-D92E323DE235}" dt="2023-06-15T20:25:30.179" v="45" actId="20577"/>
        <pc:sldMkLst>
          <pc:docMk/>
          <pc:sldMk cId="413461331" sldId="269"/>
        </pc:sldMkLst>
        <pc:spChg chg="mod">
          <ac:chgData name="Kristin Mullady" userId="S::kristinm@pnwfcu.org::9ee3eb7d-2b27-48a9-886d-d3a15ae2f35a" providerId="AD" clId="Web-{C60BAA4E-EBF5-4C5C-B788-D92E323DE235}" dt="2023-06-15T20:25:24.335" v="44" actId="20577"/>
          <ac:spMkLst>
            <pc:docMk/>
            <pc:sldMk cId="413461331" sldId="269"/>
            <ac:spMk id="2" creationId="{2E6D59A7-838F-E319-041B-3DE62B2CF27E}"/>
          </ac:spMkLst>
        </pc:spChg>
        <pc:spChg chg="mod">
          <ac:chgData name="Kristin Mullady" userId="S::kristinm@pnwfcu.org::9ee3eb7d-2b27-48a9-886d-d3a15ae2f35a" providerId="AD" clId="Web-{C60BAA4E-EBF5-4C5C-B788-D92E323DE235}" dt="2023-06-15T20:25:30.179" v="45" actId="20577"/>
          <ac:spMkLst>
            <pc:docMk/>
            <pc:sldMk cId="413461331" sldId="269"/>
            <ac:spMk id="3" creationId="{139DCAC0-053B-9707-5545-425DAD78F3E0}"/>
          </ac:spMkLst>
        </pc:spChg>
      </pc:sldChg>
    </pc:docChg>
  </pc:docChgLst>
  <pc:docChgLst>
    <pc:chgData name="Kristin Mullady" userId="S::kristinm@pnwfcu.org::9ee3eb7d-2b27-48a9-886d-d3a15ae2f35a" providerId="AD" clId="Web-{691E1B00-1CFE-49A8-8A7D-897F809E5719}"/>
    <pc:docChg chg="modSld">
      <pc:chgData name="Kristin Mullady" userId="S::kristinm@pnwfcu.org::9ee3eb7d-2b27-48a9-886d-d3a15ae2f35a" providerId="AD" clId="Web-{691E1B00-1CFE-49A8-8A7D-897F809E5719}" dt="2023-05-16T19:34:10.360" v="3"/>
      <pc:docMkLst>
        <pc:docMk/>
      </pc:docMkLst>
      <pc:sldChg chg="delSp modSp">
        <pc:chgData name="Kristin Mullady" userId="S::kristinm@pnwfcu.org::9ee3eb7d-2b27-48a9-886d-d3a15ae2f35a" providerId="AD" clId="Web-{691E1B00-1CFE-49A8-8A7D-897F809E5719}" dt="2023-05-16T19:34:10.360" v="3"/>
        <pc:sldMkLst>
          <pc:docMk/>
          <pc:sldMk cId="2981576976" sldId="257"/>
        </pc:sldMkLst>
        <pc:spChg chg="del">
          <ac:chgData name="Kristin Mullady" userId="S::kristinm@pnwfcu.org::9ee3eb7d-2b27-48a9-886d-d3a15ae2f35a" providerId="AD" clId="Web-{691E1B00-1CFE-49A8-8A7D-897F809E5719}" dt="2023-05-16T19:34:06.516" v="2"/>
          <ac:spMkLst>
            <pc:docMk/>
            <pc:sldMk cId="2981576976" sldId="257"/>
            <ac:spMk id="2" creationId="{7E31E587-94C4-7377-D1E3-DAD466111C39}"/>
          </ac:spMkLst>
        </pc:spChg>
        <pc:spChg chg="del mod">
          <ac:chgData name="Kristin Mullady" userId="S::kristinm@pnwfcu.org::9ee3eb7d-2b27-48a9-886d-d3a15ae2f35a" providerId="AD" clId="Web-{691E1B00-1CFE-49A8-8A7D-897F809E5719}" dt="2023-05-16T19:34:10.360" v="3"/>
          <ac:spMkLst>
            <pc:docMk/>
            <pc:sldMk cId="2981576976" sldId="257"/>
            <ac:spMk id="3" creationId="{FECB046C-1F96-4021-5E81-047BA8A280D4}"/>
          </ac:spMkLst>
        </pc:spChg>
      </pc:sldChg>
    </pc:docChg>
  </pc:docChgLst>
  <pc:docChgLst>
    <pc:chgData name="Kristin Mullady" userId="9ee3eb7d-2b27-48a9-886d-d3a15ae2f35a" providerId="ADAL" clId="{2FD7C731-8A1D-434E-A14F-7A553C4A3316}"/>
    <pc:docChg chg="undo redo custSel addSld modSld">
      <pc:chgData name="Kristin Mullady" userId="9ee3eb7d-2b27-48a9-886d-d3a15ae2f35a" providerId="ADAL" clId="{2FD7C731-8A1D-434E-A14F-7A553C4A3316}" dt="2023-09-20T20:07:00.999" v="131" actId="1076"/>
      <pc:docMkLst>
        <pc:docMk/>
      </pc:docMkLst>
      <pc:sldChg chg="modSp mod">
        <pc:chgData name="Kristin Mullady" userId="9ee3eb7d-2b27-48a9-886d-d3a15ae2f35a" providerId="ADAL" clId="{2FD7C731-8A1D-434E-A14F-7A553C4A3316}" dt="2023-09-20T19:37:00.104" v="20" actId="20577"/>
        <pc:sldMkLst>
          <pc:docMk/>
          <pc:sldMk cId="3367815228" sldId="260"/>
        </pc:sldMkLst>
        <pc:spChg chg="mod">
          <ac:chgData name="Kristin Mullady" userId="9ee3eb7d-2b27-48a9-886d-d3a15ae2f35a" providerId="ADAL" clId="{2FD7C731-8A1D-434E-A14F-7A553C4A3316}" dt="2023-09-20T19:37:00.104" v="20" actId="20577"/>
          <ac:spMkLst>
            <pc:docMk/>
            <pc:sldMk cId="3367815228" sldId="260"/>
            <ac:spMk id="3" creationId="{4BD244A0-5CA4-94C8-160C-1E805E6602F3}"/>
          </ac:spMkLst>
        </pc:spChg>
      </pc:sldChg>
      <pc:sldChg chg="modSp mod">
        <pc:chgData name="Kristin Mullady" userId="9ee3eb7d-2b27-48a9-886d-d3a15ae2f35a" providerId="ADAL" clId="{2FD7C731-8A1D-434E-A14F-7A553C4A3316}" dt="2023-09-20T19:37:59.428" v="22" actId="27636"/>
        <pc:sldMkLst>
          <pc:docMk/>
          <pc:sldMk cId="2682099701" sldId="261"/>
        </pc:sldMkLst>
        <pc:spChg chg="mod">
          <ac:chgData name="Kristin Mullady" userId="9ee3eb7d-2b27-48a9-886d-d3a15ae2f35a" providerId="ADAL" clId="{2FD7C731-8A1D-434E-A14F-7A553C4A3316}" dt="2023-09-20T19:37:59.428" v="22" actId="27636"/>
          <ac:spMkLst>
            <pc:docMk/>
            <pc:sldMk cId="2682099701" sldId="261"/>
            <ac:spMk id="3" creationId="{0DAAD18F-2B28-868F-0A8F-7A747A33B152}"/>
          </ac:spMkLst>
        </pc:spChg>
      </pc:sldChg>
      <pc:sldChg chg="modSp mod">
        <pc:chgData name="Kristin Mullady" userId="9ee3eb7d-2b27-48a9-886d-d3a15ae2f35a" providerId="ADAL" clId="{2FD7C731-8A1D-434E-A14F-7A553C4A3316}" dt="2023-09-20T19:38:16.685" v="23" actId="255"/>
        <pc:sldMkLst>
          <pc:docMk/>
          <pc:sldMk cId="3098940132" sldId="262"/>
        </pc:sldMkLst>
        <pc:spChg chg="mod">
          <ac:chgData name="Kristin Mullady" userId="9ee3eb7d-2b27-48a9-886d-d3a15ae2f35a" providerId="ADAL" clId="{2FD7C731-8A1D-434E-A14F-7A553C4A3316}" dt="2023-09-20T19:38:16.685" v="23" actId="255"/>
          <ac:spMkLst>
            <pc:docMk/>
            <pc:sldMk cId="3098940132" sldId="262"/>
            <ac:spMk id="3" creationId="{C51E177C-8C3B-D29B-24C1-1EF13E3546AC}"/>
          </ac:spMkLst>
        </pc:spChg>
      </pc:sldChg>
      <pc:sldChg chg="modSp mod">
        <pc:chgData name="Kristin Mullady" userId="9ee3eb7d-2b27-48a9-886d-d3a15ae2f35a" providerId="ADAL" clId="{2FD7C731-8A1D-434E-A14F-7A553C4A3316}" dt="2023-09-20T19:39:33.181" v="25" actId="255"/>
        <pc:sldMkLst>
          <pc:docMk/>
          <pc:sldMk cId="1657065331" sldId="264"/>
        </pc:sldMkLst>
        <pc:spChg chg="mod">
          <ac:chgData name="Kristin Mullady" userId="9ee3eb7d-2b27-48a9-886d-d3a15ae2f35a" providerId="ADAL" clId="{2FD7C731-8A1D-434E-A14F-7A553C4A3316}" dt="2023-09-20T19:39:33.181" v="25" actId="255"/>
          <ac:spMkLst>
            <pc:docMk/>
            <pc:sldMk cId="1657065331" sldId="264"/>
            <ac:spMk id="3" creationId="{537A47C9-62AB-CB98-77DC-DDBF2D811056}"/>
          </ac:spMkLst>
        </pc:spChg>
      </pc:sldChg>
      <pc:sldChg chg="modSp mod">
        <pc:chgData name="Kristin Mullady" userId="9ee3eb7d-2b27-48a9-886d-d3a15ae2f35a" providerId="ADAL" clId="{2FD7C731-8A1D-434E-A14F-7A553C4A3316}" dt="2023-09-20T19:51:39.744" v="53"/>
        <pc:sldMkLst>
          <pc:docMk/>
          <pc:sldMk cId="69451295" sldId="268"/>
        </pc:sldMkLst>
        <pc:spChg chg="mod">
          <ac:chgData name="Kristin Mullady" userId="9ee3eb7d-2b27-48a9-886d-d3a15ae2f35a" providerId="ADAL" clId="{2FD7C731-8A1D-434E-A14F-7A553C4A3316}" dt="2023-09-20T19:51:39.744" v="53"/>
          <ac:spMkLst>
            <pc:docMk/>
            <pc:sldMk cId="69451295" sldId="268"/>
            <ac:spMk id="3" creationId="{33ACF45E-9E1D-47D4-4395-2711579065CA}"/>
          </ac:spMkLst>
        </pc:spChg>
      </pc:sldChg>
      <pc:sldChg chg="modSp mod">
        <pc:chgData name="Kristin Mullady" userId="9ee3eb7d-2b27-48a9-886d-d3a15ae2f35a" providerId="ADAL" clId="{2FD7C731-8A1D-434E-A14F-7A553C4A3316}" dt="2023-09-20T19:52:26.570" v="54" actId="20577"/>
        <pc:sldMkLst>
          <pc:docMk/>
          <pc:sldMk cId="413461331" sldId="269"/>
        </pc:sldMkLst>
        <pc:spChg chg="mod">
          <ac:chgData name="Kristin Mullady" userId="9ee3eb7d-2b27-48a9-886d-d3a15ae2f35a" providerId="ADAL" clId="{2FD7C731-8A1D-434E-A14F-7A553C4A3316}" dt="2023-09-20T19:52:26.570" v="54" actId="20577"/>
          <ac:spMkLst>
            <pc:docMk/>
            <pc:sldMk cId="413461331" sldId="269"/>
            <ac:spMk id="3" creationId="{139DCAC0-053B-9707-5545-425DAD78F3E0}"/>
          </ac:spMkLst>
        </pc:spChg>
      </pc:sldChg>
      <pc:sldChg chg="modSp mod">
        <pc:chgData name="Kristin Mullady" userId="9ee3eb7d-2b27-48a9-886d-d3a15ae2f35a" providerId="ADAL" clId="{2FD7C731-8A1D-434E-A14F-7A553C4A3316}" dt="2023-09-20T20:03:43.821" v="70" actId="20577"/>
        <pc:sldMkLst>
          <pc:docMk/>
          <pc:sldMk cId="4083712240" sldId="271"/>
        </pc:sldMkLst>
        <pc:spChg chg="mod">
          <ac:chgData name="Kristin Mullady" userId="9ee3eb7d-2b27-48a9-886d-d3a15ae2f35a" providerId="ADAL" clId="{2FD7C731-8A1D-434E-A14F-7A553C4A3316}" dt="2023-09-20T20:03:43.821" v="70" actId="20577"/>
          <ac:spMkLst>
            <pc:docMk/>
            <pc:sldMk cId="4083712240" sldId="271"/>
            <ac:spMk id="3" creationId="{5BB49A5C-F678-2B80-5EC1-CDD35559B244}"/>
          </ac:spMkLst>
        </pc:spChg>
      </pc:sldChg>
      <pc:sldChg chg="addSp modSp new mod">
        <pc:chgData name="Kristin Mullady" userId="9ee3eb7d-2b27-48a9-886d-d3a15ae2f35a" providerId="ADAL" clId="{2FD7C731-8A1D-434E-A14F-7A553C4A3316}" dt="2023-09-20T20:07:00.999" v="131" actId="1076"/>
        <pc:sldMkLst>
          <pc:docMk/>
          <pc:sldMk cId="1657119772" sldId="277"/>
        </pc:sldMkLst>
        <pc:spChg chg="mod">
          <ac:chgData name="Kristin Mullady" userId="9ee3eb7d-2b27-48a9-886d-d3a15ae2f35a" providerId="ADAL" clId="{2FD7C731-8A1D-434E-A14F-7A553C4A3316}" dt="2023-09-20T20:07:00.999" v="131" actId="1076"/>
          <ac:spMkLst>
            <pc:docMk/>
            <pc:sldMk cId="1657119772" sldId="277"/>
            <ac:spMk id="2" creationId="{F419DF27-C3F9-DE4C-6AB2-B3131C7542C1}"/>
          </ac:spMkLst>
        </pc:spChg>
        <pc:spChg chg="mod">
          <ac:chgData name="Kristin Mullady" userId="9ee3eb7d-2b27-48a9-886d-d3a15ae2f35a" providerId="ADAL" clId="{2FD7C731-8A1D-434E-A14F-7A553C4A3316}" dt="2023-09-20T20:06:56.540" v="130" actId="14100"/>
          <ac:spMkLst>
            <pc:docMk/>
            <pc:sldMk cId="1657119772" sldId="277"/>
            <ac:spMk id="3" creationId="{60FE2DB7-23B3-C994-40A4-6DD088CF122F}"/>
          </ac:spMkLst>
        </pc:spChg>
        <pc:picChg chg="add mod">
          <ac:chgData name="Kristin Mullady" userId="9ee3eb7d-2b27-48a9-886d-d3a15ae2f35a" providerId="ADAL" clId="{2FD7C731-8A1D-434E-A14F-7A553C4A3316}" dt="2023-09-20T20:06:49.481" v="129" actId="1076"/>
          <ac:picMkLst>
            <pc:docMk/>
            <pc:sldMk cId="1657119772" sldId="277"/>
            <ac:picMk id="4" creationId="{4FEF012A-65F2-46E4-E2EA-FC7C5C5FC31D}"/>
          </ac:picMkLst>
        </pc:picChg>
      </pc:sldChg>
    </pc:docChg>
  </pc:docChgLst>
  <pc:docChgLst>
    <pc:chgData name="Kristin Mullady" userId="S::kristinm@pnwfcu.org::9ee3eb7d-2b27-48a9-886d-d3a15ae2f35a" providerId="AD" clId="Web-{5923222A-24C2-468F-9A99-1963FCFAE447}"/>
    <pc:docChg chg="modSld">
      <pc:chgData name="Kristin Mullady" userId="S::kristinm@pnwfcu.org::9ee3eb7d-2b27-48a9-886d-d3a15ae2f35a" providerId="AD" clId="Web-{5923222A-24C2-468F-9A99-1963FCFAE447}" dt="2023-09-20T19:34:18.540" v="6" actId="14100"/>
      <pc:docMkLst>
        <pc:docMk/>
      </pc:docMkLst>
      <pc:sldChg chg="modSp">
        <pc:chgData name="Kristin Mullady" userId="S::kristinm@pnwfcu.org::9ee3eb7d-2b27-48a9-886d-d3a15ae2f35a" providerId="AD" clId="Web-{5923222A-24C2-468F-9A99-1963FCFAE447}" dt="2023-09-20T19:34:18.540" v="6" actId="14100"/>
        <pc:sldMkLst>
          <pc:docMk/>
          <pc:sldMk cId="3367815228" sldId="260"/>
        </pc:sldMkLst>
        <pc:spChg chg="mod">
          <ac:chgData name="Kristin Mullady" userId="S::kristinm@pnwfcu.org::9ee3eb7d-2b27-48a9-886d-d3a15ae2f35a" providerId="AD" clId="Web-{5923222A-24C2-468F-9A99-1963FCFAE447}" dt="2023-09-20T19:34:18.540" v="6" actId="14100"/>
          <ac:spMkLst>
            <pc:docMk/>
            <pc:sldMk cId="3367815228" sldId="260"/>
            <ac:spMk id="3" creationId="{4BD244A0-5CA4-94C8-160C-1E805E6602F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3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76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6287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56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84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70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12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314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7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28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1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6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09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16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1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5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163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oregonstudentaid.gov/fafsa-orsaa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oregonstudentaid.gov/scholarships/" TargetMode="External"/><Relationship Id="rId2" Type="http://schemas.openxmlformats.org/officeDocument/2006/relationships/hyperlink" Target="https://studentaid.gov/understand-aid/types/scholarship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18000"/>
                <a:satMod val="160000"/>
                <a:lumMod val="28000"/>
              </a:schemeClr>
              <a:schemeClr val="bg2">
                <a:tint val="95000"/>
                <a:satMod val="160000"/>
                <a:lumMod val="11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n placed on top of a signature line">
            <a:extLst>
              <a:ext uri="{FF2B5EF4-FFF2-40B4-BE49-F238E27FC236}">
                <a16:creationId xmlns:a16="http://schemas.microsoft.com/office/drawing/2014/main" id="{25802E5B-C230-A77E-1366-F26E534780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55"/>
          <a:stretch/>
        </p:blipFill>
        <p:spPr>
          <a:xfrm>
            <a:off x="20" y="2030"/>
            <a:ext cx="12191980" cy="68559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D1CAB03-F6A4-4736-85F6-261056424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30"/>
            <a:ext cx="12192000" cy="6858000"/>
          </a:xfrm>
          <a:prstGeom prst="rect">
            <a:avLst/>
          </a:prstGeom>
          <a:gradFill flip="none" rotWithShape="1">
            <a:gsLst>
              <a:gs pos="32000">
                <a:schemeClr val="bg2">
                  <a:lumMod val="75000"/>
                  <a:alpha val="3000"/>
                </a:schemeClr>
              </a:gs>
              <a:gs pos="100000">
                <a:sysClr val="windowText" lastClr="000000">
                  <a:alpha val="70000"/>
                </a:sysClr>
              </a:gs>
            </a:gsLst>
            <a:path path="circle">
              <a:fillToRect l="50000" t="5000" r="50000" b="95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2321B3-5D47-422E-8DD6-192DA485FF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30000"/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35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1B557F-B9A1-C9FE-5D82-4064CAFFCD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10341" y="-106997"/>
            <a:ext cx="9001462" cy="2387600"/>
          </a:xfrm>
        </p:spPr>
        <p:txBody>
          <a:bodyPr>
            <a:normAutofit/>
          </a:bodyPr>
          <a:lstStyle/>
          <a:p>
            <a:r>
              <a:rPr lang="en-US" sz="6000" dirty="0">
                <a:latin typeface="Amasis MT Pro Black" panose="02040A04050005020304" pitchFamily="18" charset="0"/>
              </a:rPr>
              <a:t>FAFSA</a:t>
            </a:r>
            <a:br>
              <a:rPr lang="en-US" dirty="0">
                <a:latin typeface="Amasis MT Pro Black" panose="02040A04050005020304" pitchFamily="18" charset="0"/>
              </a:rPr>
            </a:br>
            <a:r>
              <a:rPr lang="en-US" sz="2400" dirty="0">
                <a:latin typeface="Amasis MT Pro Black" panose="02040A04050005020304" pitchFamily="18" charset="0"/>
              </a:rPr>
              <a:t>Free Application for Federal Student Aid</a:t>
            </a:r>
            <a:br>
              <a:rPr lang="en-US" sz="2400" dirty="0">
                <a:latin typeface="Amasis MT Pro Black" panose="02040A04050005020304" pitchFamily="18" charset="0"/>
              </a:rPr>
            </a:br>
            <a:r>
              <a:rPr lang="en-US" sz="2400" dirty="0">
                <a:latin typeface="Amasis MT Pro Black" panose="02040A04050005020304" pitchFamily="18" charset="0"/>
              </a:rPr>
              <a:t>and other ways to pay for college</a:t>
            </a:r>
          </a:p>
        </p:txBody>
      </p:sp>
      <p:pic>
        <p:nvPicPr>
          <p:cNvPr id="3" name="Picture 2" descr="Pacific NW Federal Credit Union">
            <a:extLst>
              <a:ext uri="{FF2B5EF4-FFF2-40B4-BE49-F238E27FC236}">
                <a16:creationId xmlns:a16="http://schemas.microsoft.com/office/drawing/2014/main" id="{0D10322D-7890-668A-0971-15D0AE285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796" y="5563633"/>
            <a:ext cx="3542759" cy="84579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99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D2083-514D-581A-068C-1D732DEC1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3239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How do I know my EFC and how much aid my I will receive?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0D536-F323-891C-4601-4DC8D011F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8606" y="2931735"/>
            <a:ext cx="9351390" cy="3245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After completing the FAFSA, you will get a Student Aid Report (SAR), which will tell you your EFC and what forms of aid you qualify for.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8E32FB7B-E307-00E6-95E4-D91A3A599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930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F2DB7-3EA3-DC19-9B7D-7B9AE594F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224" y="900584"/>
            <a:ext cx="10167551" cy="1325563"/>
          </a:xfrm>
        </p:spPr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How much money will each student receive?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C7EB3-180D-5EE9-46C8-8BD26D16F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2618" y="2818197"/>
            <a:ext cx="9785023" cy="35563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A financial aid award is determined by each school based on your eligibility and the cost of attendance for the program in which you are enrolled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A4CEB210-17D5-A107-A11E-4618CEA6C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254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53E52-45C8-9131-BB22-D6726E39E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>
                <a:latin typeface="Amasis MT Pro Black" panose="02040A04050005020304" pitchFamily="18" charset="0"/>
              </a:rPr>
              <a:t>Types of financial aid?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63786-E22B-2762-A805-2A09FF22FD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8034" y="2234153"/>
            <a:ext cx="9681328" cy="4014247"/>
          </a:xfrm>
        </p:spPr>
        <p:txBody>
          <a:bodyPr>
            <a:noAutofit/>
          </a:bodyPr>
          <a:lstStyle/>
          <a:p>
            <a:r>
              <a:rPr lang="en-US" sz="2800" dirty="0"/>
              <a:t>Grants – FREE money that is given by the government, public or private institution. </a:t>
            </a:r>
          </a:p>
          <a:p>
            <a:r>
              <a:rPr lang="en-US" sz="2800" dirty="0"/>
              <a:t>Scholarships – FREE money that you must apply for. </a:t>
            </a:r>
          </a:p>
          <a:p>
            <a:r>
              <a:rPr lang="en-US" sz="2800" dirty="0"/>
              <a:t>Work-Study – money a student works for. Part of it is paid by the school and the other part by the government. </a:t>
            </a:r>
          </a:p>
          <a:p>
            <a:r>
              <a:rPr lang="en-US" sz="2800" dirty="0"/>
              <a:t>Loans – money that must be repaid.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B640558E-E5F3-02B7-FF3E-2F651DCCB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312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5EDC3-4A16-AC7F-4273-E0AFC7086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Grants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CF45E-9E1D-47D4-4395-2711579065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0" i="0" dirty="0">
                <a:solidFill>
                  <a:srgbClr val="FFFFFF"/>
                </a:solidFill>
                <a:effectLst/>
              </a:rPr>
              <a:t>The State of Oregon offers several grants for college that you generally do not have to pay back. These funds come from the federal and/or state government. For many grants, eligibility is based on your own and/or your family's financial need, which is determined by </a:t>
            </a:r>
            <a:r>
              <a:rPr lang="en-US" b="0" i="0" u="sng" dirty="0">
                <a:solidFill>
                  <a:srgbClr val="C2C9D1"/>
                </a:solidFill>
                <a:effectLst/>
                <a:hlinkClick r:id="rId2" tooltip="FAFSA/ORSAA"/>
              </a:rPr>
              <a:t>submitting the FAFSA or ORSAA</a:t>
            </a:r>
            <a:r>
              <a:rPr lang="en-US" b="0" i="0" dirty="0">
                <a:solidFill>
                  <a:srgbClr val="FFFFFF"/>
                </a:solidFill>
                <a:effectLst/>
              </a:rPr>
              <a:t> as soon as possible after the application opens on </a:t>
            </a:r>
            <a:r>
              <a:rPr lang="en-US" b="1" i="0" dirty="0">
                <a:solidFill>
                  <a:srgbClr val="FFFFFF"/>
                </a:solidFill>
                <a:effectLst/>
              </a:rPr>
              <a:t>October 1</a:t>
            </a:r>
            <a:r>
              <a:rPr lang="en-US" b="1" i="0" baseline="30000" dirty="0">
                <a:solidFill>
                  <a:srgbClr val="FFFFFF"/>
                </a:solidFill>
                <a:effectLst/>
              </a:rPr>
              <a:t>st</a:t>
            </a:r>
            <a:r>
              <a:rPr lang="en-US" b="0" i="0" dirty="0">
                <a:solidFill>
                  <a:srgbClr val="FFFFFF"/>
                </a:solidFill>
                <a:effectLst/>
              </a:rPr>
              <a:t> each year. Some grants consider additional factors. Most grants have their own application and deadlines. </a:t>
            </a:r>
          </a:p>
          <a:p>
            <a:endParaRPr lang="en-US" dirty="0">
              <a:solidFill>
                <a:srgbClr val="FFFFFF"/>
              </a:solidFill>
              <a:effectLst/>
            </a:endParaRPr>
          </a:p>
          <a:p>
            <a:endParaRPr lang="en-US" dirty="0">
              <a:solidFill>
                <a:srgbClr val="FFFFFF"/>
              </a:solidFill>
              <a:effectLst/>
            </a:endParaRPr>
          </a:p>
          <a:p>
            <a:pPr marL="0" indent="0">
              <a:buNone/>
            </a:pPr>
            <a:r>
              <a:rPr lang="en-US" dirty="0">
                <a:hlinkClick r:id="rId2"/>
              </a:rPr>
              <a:t>FAFSA / ORSAA | Oregon Student Aid</a:t>
            </a:r>
            <a:r>
              <a:rPr lang="en-US" dirty="0"/>
              <a:t> - https://oregonstudentaid.gov/fafsa-orsaa/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56703350-08A1-FCEB-F62C-6DB0AE177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51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D59A7-838F-E319-041B-3DE62B2CF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65903"/>
            <a:ext cx="10353761" cy="1326321"/>
          </a:xfrm>
        </p:spPr>
        <p:txBody>
          <a:bodyPr/>
          <a:lstStyle/>
          <a:p>
            <a:pPr algn="ctr"/>
            <a:r>
              <a:rPr lang="en-US" dirty="0">
                <a:latin typeface="Amasis MT Pro Black"/>
              </a:rPr>
              <a:t>Oregon Grants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DCAC0-053B-9707-5545-425DAD78F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680" y="1074656"/>
            <a:ext cx="11186666" cy="499808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Amasis MT Pro Black"/>
              </a:rPr>
              <a:t>College Grants </a:t>
            </a:r>
          </a:p>
          <a:p>
            <a:r>
              <a:rPr lang="en-US" dirty="0"/>
              <a:t>Oregon Opportunity Grant (OOG) – Oregon’s largest state-funded grant. </a:t>
            </a:r>
            <a:endParaRPr lang="en-US" b="1" dirty="0"/>
          </a:p>
          <a:p>
            <a:r>
              <a:rPr lang="en-US" dirty="0"/>
              <a:t>Oregon Promise Grant – Students attending Community College who have completed high school or gotten their GED are eligible for this. </a:t>
            </a:r>
          </a:p>
          <a:p>
            <a:r>
              <a:rPr lang="en-US" dirty="0"/>
              <a:t>Oregon Tribal Student Grant – Funding for eligible Oregon Tribal students. </a:t>
            </a:r>
          </a:p>
          <a:p>
            <a:r>
              <a:rPr lang="en-US" dirty="0"/>
              <a:t>Oregon Student Child Care Grant – For parents enrolled in postsecondary education. </a:t>
            </a:r>
          </a:p>
          <a:p>
            <a:r>
              <a:rPr lang="en-US" dirty="0"/>
              <a:t>Chafee Education and Training Grant – </a:t>
            </a:r>
            <a:r>
              <a:rPr lang="en-US" b="0" i="0" dirty="0">
                <a:effectLst/>
              </a:rPr>
              <a:t> provides funding to help current or former foster care youth with postsecondary education and training. </a:t>
            </a:r>
          </a:p>
          <a:p>
            <a:r>
              <a:rPr lang="en-US" dirty="0"/>
              <a:t>Deceased or Disabled Public Safety Officer Grant (DDPSO) – S</a:t>
            </a:r>
            <a:r>
              <a:rPr lang="en-US" b="0" i="0" dirty="0">
                <a:effectLst/>
              </a:rPr>
              <a:t>upports dependents of public safety officers in the state of Oregon who were killed or disabled in the line of duty.</a:t>
            </a:r>
            <a:endParaRPr lang="en-US" dirty="0"/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6E40C4B1-2A16-1E7E-EF9D-A1A9DAB0A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61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CB0B2-0912-BC16-39A8-345389298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Oregon Grants </a:t>
            </a:r>
            <a:r>
              <a:rPr lang="en-US" sz="2000" dirty="0"/>
              <a:t>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9E3E8-E52A-9FBA-5675-ED120D05D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Oregon Barber and Hairdresser (B&amp;H) Grant Program – Provides one-time grants to low-income students who are attending a licensed school of barbering, cosmetology or manicure in Oregon. </a:t>
            </a:r>
          </a:p>
          <a:p>
            <a:r>
              <a:rPr lang="en-US" sz="2800" dirty="0"/>
              <a:t>Oregon National Guard State Tuition Assistance – Funding for current Oregon National Guard Members. 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ACBBA4EC-BD8A-056D-C81E-276FCB346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68CC6-E8DB-463C-45FC-F457B1260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731" y="500062"/>
            <a:ext cx="10515600" cy="1325563"/>
          </a:xfrm>
        </p:spPr>
        <p:txBody>
          <a:bodyPr/>
          <a:lstStyle/>
          <a:p>
            <a:r>
              <a:rPr lang="en-US" dirty="0">
                <a:latin typeface="Amasis MT Pro Black" panose="02040A04050005020304" pitchFamily="18" charset="0"/>
              </a:rPr>
              <a:t>Scholarships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C256EE-E9FD-6635-DA46-62124867D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644509"/>
            <a:ext cx="10353762" cy="47275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 good place to look for scholarships is the US Department of Labor’s </a:t>
            </a:r>
            <a:r>
              <a:rPr lang="en-US" dirty="0">
                <a:hlinkClick r:id="rId2"/>
              </a:rPr>
              <a:t>Free Scholarship Search Tool</a:t>
            </a:r>
            <a:endParaRPr lang="en-US" dirty="0"/>
          </a:p>
          <a:p>
            <a:r>
              <a:rPr lang="en-US" dirty="0"/>
              <a:t>To apply for OSAC Scholarships on the Oregon Students Aid website go to </a:t>
            </a:r>
            <a:r>
              <a:rPr lang="en-US" dirty="0">
                <a:hlinkClick r:id="rId3"/>
              </a:rPr>
              <a:t>https://oregonstudentaid.gov/scholarships/</a:t>
            </a:r>
            <a:r>
              <a:rPr lang="en-US" dirty="0"/>
              <a:t> </a:t>
            </a:r>
          </a:p>
          <a:p>
            <a:r>
              <a:rPr lang="en-US" dirty="0"/>
              <a:t>Check all school’s websites to see if they have any scholarship opportunities. </a:t>
            </a:r>
          </a:p>
          <a:p>
            <a:r>
              <a:rPr lang="en-US" dirty="0"/>
              <a:t>Relatives – Sometimes the careers of your parents, grandparents, or close relatives offer scholarships. Check with unions and organizations to see what is available.</a:t>
            </a:r>
          </a:p>
          <a:p>
            <a:r>
              <a:rPr lang="en-US" dirty="0"/>
              <a:t>Your local credit union! PNWFCU has one!</a:t>
            </a:r>
          </a:p>
          <a:p>
            <a:pPr marL="0" indent="0" algn="ctr">
              <a:buNone/>
            </a:pPr>
            <a:r>
              <a:rPr lang="en-US" b="1" dirty="0">
                <a:latin typeface="Amasis MT Pro Black" panose="02040A04050005020304" pitchFamily="18" charset="0"/>
              </a:rPr>
              <a:t>Apply! Write all the essays, fill out the forms, and do the interviews. </a:t>
            </a:r>
          </a:p>
          <a:p>
            <a:pPr marL="0" indent="0" algn="ctr">
              <a:buNone/>
            </a:pPr>
            <a:r>
              <a:rPr lang="en-US" b="1" dirty="0">
                <a:latin typeface="Amasis MT Pro Black" panose="02040A04050005020304" pitchFamily="18" charset="0"/>
              </a:rPr>
              <a:t>It’ll be worth it! 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B3024545-9326-633B-D5B2-D8FEDA040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066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6024D-C520-BE88-9BB8-1054D1F0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masis MT Pro Black" panose="02040A04050005020304" pitchFamily="18" charset="0"/>
              </a:rPr>
              <a:t>Work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49A5C-F678-2B80-5EC1-CDD35559B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u="sng" dirty="0"/>
              <a:t>Federal work-study </a:t>
            </a:r>
            <a:r>
              <a:rPr lang="en-US" sz="2800" dirty="0"/>
              <a:t>(WS) is awarded to a student in their financial aid package. A student works while attending school if they choose WS. It is only for the academic year.</a:t>
            </a:r>
          </a:p>
          <a:p>
            <a:r>
              <a:rPr lang="en-US" sz="2800" dirty="0"/>
              <a:t>Students must find a job within the school (on-campus) or outside of the school (off-campus). The outside agencies must be approved by the university if the student wants to use their WS.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F6DE6AD0-99EE-DEEC-D0AD-8CE145F74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712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F4DA1-3145-D85E-98D1-B1933A8D4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Loans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C583C-E5A4-717E-A5FA-75BFB447E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/>
              <a:t>Stafford Loans</a:t>
            </a:r>
          </a:p>
          <a:p>
            <a:r>
              <a:rPr lang="en-US" dirty="0"/>
              <a:t>Subsidized: accrues interest after you graduate from school.</a:t>
            </a:r>
          </a:p>
          <a:p>
            <a:r>
              <a:rPr lang="en-US" dirty="0"/>
              <a:t>Unsubsidized: accrues interest while in school.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b="1" dirty="0"/>
              <a:t>Perkins Loans </a:t>
            </a:r>
            <a:r>
              <a:rPr lang="en-US" dirty="0"/>
              <a:t>– a low interest (5%) loan for undergraduate and graduate students with “exceptional” financial need. </a:t>
            </a:r>
          </a:p>
          <a:p>
            <a:pPr marL="0" indent="0">
              <a:buNone/>
            </a:pPr>
            <a:r>
              <a:rPr lang="en-US" b="1" dirty="0"/>
              <a:t>Private Loans </a:t>
            </a:r>
            <a:r>
              <a:rPr lang="en-US" dirty="0"/>
              <a:t>– Interests are much higher because they are not regulated by the government and accrue while in school. </a:t>
            </a:r>
            <a:r>
              <a:rPr lang="en-US" sz="2400" u="sng" dirty="0"/>
              <a:t>Let this be your last resource.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9410E8A0-9252-AE02-815D-EB7D6B87C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0274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D48CA-A20A-1306-28D1-3DEE1B4AA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Frequently Asked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563DB-7523-6CD6-DB02-DFF77F3FE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708" y="1766551"/>
            <a:ext cx="10353762" cy="36951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b="1" dirty="0"/>
              <a:t>I don’t have a PIN. How do I get one? </a:t>
            </a:r>
          </a:p>
          <a:p>
            <a:pPr marL="0" indent="0">
              <a:buNone/>
            </a:pPr>
            <a:r>
              <a:rPr lang="en-US" dirty="0"/>
              <a:t>Go to www.pin.ed.gov and select ‘Apply for a PIN’. </a:t>
            </a:r>
          </a:p>
          <a:p>
            <a:pPr marL="0" indent="0">
              <a:buNone/>
            </a:pPr>
            <a:r>
              <a:rPr lang="en-US" b="1" dirty="0"/>
              <a:t>If your guardians will not file a tax return: </a:t>
            </a:r>
          </a:p>
          <a:p>
            <a:r>
              <a:rPr lang="en-US" dirty="0"/>
              <a:t>Answer ‘Will Not File’ to question 76 (Have your guardians filed a tax return?). </a:t>
            </a:r>
          </a:p>
          <a:p>
            <a:r>
              <a:rPr lang="en-US" dirty="0"/>
              <a:t>You will then be taken to question 82 (Income earned from work).</a:t>
            </a:r>
          </a:p>
          <a:p>
            <a:r>
              <a:rPr lang="en-US" dirty="0"/>
              <a:t>Enter any money earned from a job that is listed as taxed on a W2 form.</a:t>
            </a:r>
          </a:p>
          <a:p>
            <a:r>
              <a:rPr lang="en-US" dirty="0"/>
              <a:t>Then answer only those income questions that apply to your guardians from that point on.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666597BD-2C80-AF0A-D173-69D3F370B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796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46226-9D81-123A-1C7C-9350077B6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291" y="126618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latin typeface="Amasis MT Pro Black" panose="02040A04050005020304" pitchFamily="18" charset="0"/>
              </a:rPr>
              <a:t>What is FAFSA?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84C69-E3F8-37E7-B25C-15478CF3C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6788" y="2506662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latin typeface="Amasis MT Pro Black" panose="02040A04050005020304" pitchFamily="18" charset="0"/>
              </a:rPr>
              <a:t>Free Application for Federal Student Aid</a:t>
            </a:r>
            <a:br>
              <a:rPr lang="en-US" sz="3600" dirty="0">
                <a:latin typeface="Amasis MT Pro Black" panose="02040A04050005020304" pitchFamily="18" charset="0"/>
              </a:rPr>
            </a:br>
            <a:endParaRPr lang="en-US" sz="3600" dirty="0">
              <a:latin typeface="Amasis MT Pro Black" panose="02040A04050005020304" pitchFamily="18" charset="0"/>
            </a:endParaRPr>
          </a:p>
          <a:p>
            <a:pPr marL="0" indent="0" algn="ctr">
              <a:buNone/>
            </a:pPr>
            <a:r>
              <a:rPr lang="en-US" sz="3600" dirty="0"/>
              <a:t>FAFSA is the first step in the financial aid process. It helps determine how much financial aid you may qualify for. 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0D10322D-7890-668A-0971-15D0AE285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874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EBCCC-02AB-8A3C-8716-E8B380ED7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FAQs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F4CE5-FCAA-EDFC-1953-FFDE5A50E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096064"/>
            <a:ext cx="10353762" cy="36951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b="1" dirty="0"/>
              <a:t>What if the student and/or guardian is undocumented? </a:t>
            </a:r>
          </a:p>
          <a:p>
            <a:pPr marL="0" indent="0">
              <a:buNone/>
            </a:pPr>
            <a:r>
              <a:rPr lang="en-US" sz="1800" dirty="0"/>
              <a:t>The California Dream act allows undocumented students to receive state financial aid and scholarships and get in-state tuition cost by filling out the California Dream Act application </a:t>
            </a:r>
          </a:p>
          <a:p>
            <a:pPr marL="0" indent="0">
              <a:buNone/>
            </a:pPr>
            <a:r>
              <a:rPr lang="en-US" sz="2400" b="1" dirty="0"/>
              <a:t>What if we haven’t filed our taxes yet (but we will)? </a:t>
            </a:r>
          </a:p>
          <a:p>
            <a:pPr marL="0" indent="0">
              <a:buNone/>
            </a:pPr>
            <a:r>
              <a:rPr lang="en-US" sz="1800" dirty="0"/>
              <a:t>Complete the FAFSA worksheet to the best of your ability (use last year’s numbers if you are in the same job)—you can make changes later if you need to.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86C4FF25-9EFF-18C7-317D-5FDD88275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656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E3C03-75D4-5197-0DDF-FB6728890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FAQs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AFA52-32BC-4AE4-E72F-4965F7D57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971804"/>
            <a:ext cx="10353761" cy="428002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600" b="1" dirty="0"/>
              <a:t>What if the student lives with a legal guardian?</a:t>
            </a:r>
          </a:p>
          <a:p>
            <a:pPr marL="0" indent="0">
              <a:buNone/>
            </a:pPr>
            <a:r>
              <a:rPr lang="en-US" sz="1800" dirty="0"/>
              <a:t>If the student lives with a court-appointed legal guardian, the student will file as Independent. This means they will not provide any parental information. </a:t>
            </a:r>
          </a:p>
          <a:p>
            <a:pPr marL="0" indent="0">
              <a:buNone/>
            </a:pPr>
            <a:r>
              <a:rPr lang="en-US" sz="1800" dirty="0"/>
              <a:t>This is GREAT because it means the student will get more free money for college!</a:t>
            </a:r>
          </a:p>
          <a:p>
            <a:pPr marL="0" indent="0">
              <a:buNone/>
            </a:pPr>
            <a:r>
              <a:rPr lang="en-US" sz="2400" b="1" dirty="0"/>
              <a:t>What if the student lives with someone but not their court-appointed legal guardian? </a:t>
            </a:r>
          </a:p>
          <a:p>
            <a:pPr marL="0" indent="0">
              <a:buNone/>
            </a:pPr>
            <a:r>
              <a:rPr lang="en-US" sz="1800" dirty="0"/>
              <a:t>The student MUST put their parent’s information. A student should never report anyone’s financial information but their parents.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BBEB2543-3E65-DD40-4FDE-2A98F0DC4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798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9DF27-C3F9-DE4C-6AB2-B3131C754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4" y="1763843"/>
            <a:ext cx="10353761" cy="1326321"/>
          </a:xfrm>
        </p:spPr>
        <p:txBody>
          <a:bodyPr/>
          <a:lstStyle/>
          <a:p>
            <a:r>
              <a:rPr lang="en-US" dirty="0"/>
              <a:t>Questions?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E2DB7-23B3-C994-40A4-6DD088CF1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0519" y="2938072"/>
            <a:ext cx="8493551" cy="6222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Contact: kristinm@pnwfcu.org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4FEF012A-65F2-46E4-E2EA-FC7C5C5F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408" y="4407867"/>
            <a:ext cx="4355184" cy="103975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119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A52174F-116F-B748-C2EC-F3B86FB4F29B}"/>
              </a:ext>
            </a:extLst>
          </p:cNvPr>
          <p:cNvSpPr txBox="1"/>
          <p:nvPr/>
        </p:nvSpPr>
        <p:spPr>
          <a:xfrm>
            <a:off x="959708" y="1087395"/>
            <a:ext cx="102725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latin typeface="Amasis MT Pro Black" panose="02040A04050005020304" pitchFamily="18" charset="0"/>
              </a:rPr>
              <a:t>Why fill out a FAFSA? </a:t>
            </a:r>
          </a:p>
          <a:p>
            <a:endParaRPr lang="en-US" b="1" dirty="0">
              <a:latin typeface="Amasis MT Pro Black" panose="02040A040500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Use it to apply for federal student financial aid, such as grants, student loans, and college work-study.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Most states and schools use FAFSA information to award their financial aid.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This is your first step toward getting FREE MONEY for your college tuition!</a:t>
            </a:r>
          </a:p>
        </p:txBody>
      </p:sp>
      <p:pic>
        <p:nvPicPr>
          <p:cNvPr id="2" name="Picture 1" descr="Pacific NW Federal Credit Union">
            <a:extLst>
              <a:ext uri="{FF2B5EF4-FFF2-40B4-BE49-F238E27FC236}">
                <a16:creationId xmlns:a16="http://schemas.microsoft.com/office/drawing/2014/main" id="{BFA64F4A-C35F-FA1E-BC2E-B2E7496A7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576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4DFA8-6AE7-CCB0-58CC-B4A659FD7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What Methods are available for completing the FAFSA?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617EF-A341-9856-3FC7-92534D8B3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589" y="1993557"/>
            <a:ext cx="10398211" cy="4183406"/>
          </a:xfrm>
        </p:spPr>
        <p:txBody>
          <a:bodyPr>
            <a:normAutofit/>
          </a:bodyPr>
          <a:lstStyle/>
          <a:p>
            <a:r>
              <a:rPr lang="en-US" sz="3200" dirty="0"/>
              <a:t>Paper FAFSA</a:t>
            </a:r>
          </a:p>
          <a:p>
            <a:r>
              <a:rPr lang="en-US" sz="3200" dirty="0"/>
              <a:t>FAFSA on the Web</a:t>
            </a:r>
          </a:p>
          <a:p>
            <a:r>
              <a:rPr lang="en-US" sz="3200" dirty="0"/>
              <a:t>FAFSA </a:t>
            </a:r>
            <a:r>
              <a:rPr lang="en-US" sz="3200" dirty="0" err="1"/>
              <a:t>en</a:t>
            </a:r>
            <a:r>
              <a:rPr lang="en-US" sz="3200" dirty="0"/>
              <a:t> </a:t>
            </a:r>
            <a:r>
              <a:rPr lang="en-US" sz="3200" dirty="0" err="1"/>
              <a:t>Español</a:t>
            </a:r>
            <a:endParaRPr lang="en-US" sz="3200" dirty="0"/>
          </a:p>
          <a:p>
            <a:r>
              <a:rPr lang="en-US" sz="3200" dirty="0"/>
              <a:t>Renewal FAFSA on the Web</a:t>
            </a:r>
          </a:p>
          <a:p>
            <a:r>
              <a:rPr lang="en-US" sz="3200" dirty="0"/>
              <a:t>FAFSA de Renovación </a:t>
            </a:r>
            <a:r>
              <a:rPr lang="en-US" sz="3200" dirty="0" err="1"/>
              <a:t>en</a:t>
            </a:r>
            <a:r>
              <a:rPr lang="en-US" sz="3200" dirty="0"/>
              <a:t> </a:t>
            </a:r>
            <a:r>
              <a:rPr lang="en-US" sz="3200" dirty="0" err="1"/>
              <a:t>Español</a:t>
            </a:r>
            <a:endParaRPr lang="en-US" sz="3200" dirty="0"/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E3902D56-8C86-E550-66C4-03B2D7802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807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0CBDB-9CFA-6DAE-396A-4D7F6102D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129" y="483493"/>
            <a:ext cx="10353761" cy="1326321"/>
          </a:xfrm>
        </p:spPr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FAFSA 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D244A0-5CA4-94C8-160C-1E805E660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749" y="1649260"/>
            <a:ext cx="10846122" cy="472524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 Gather</a:t>
            </a:r>
            <a:r>
              <a:rPr lang="en-US" dirty="0"/>
              <a:t> the documents you need. Start with your Social Security Number, driver's license or state ID, income tax return, bank statements and investment records. 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 Print</a:t>
            </a:r>
            <a:r>
              <a:rPr lang="en-US" dirty="0"/>
              <a:t> a FAFSA on the Web Worksheet.  Write in your answers and gather your family‘s information then transfer the data to FAFSA on the Web.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 Plan</a:t>
            </a:r>
            <a:r>
              <a:rPr lang="en-US" dirty="0"/>
              <a:t> how to sign your FAFSA. Sign electronically with a Federal Student Aid Personal Identification Number (PIN) or by mailing in a signature page.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 Apply</a:t>
            </a:r>
            <a:r>
              <a:rPr lang="en-US" dirty="0"/>
              <a:t> for a PIN now! Speed up the process by signing your FAFSA electronically with your PIN.  Your parent can sign electronically too.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 Check</a:t>
            </a:r>
            <a:r>
              <a:rPr lang="en-US" dirty="0"/>
              <a:t> your eligibility for federal student aid. (Students without a social security number should NOT file the FAFSA)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64482384-5BB7-366E-4ED2-E8FBA515C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815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FCB25-D42A-6B87-926B-328163C44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578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Who is eligible to Receive Federal Student Aid?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AD18F-2B28-868F-0A8F-7A747A33B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68" y="1736035"/>
            <a:ext cx="10620632" cy="4829522"/>
          </a:xfrm>
        </p:spPr>
        <p:txBody>
          <a:bodyPr>
            <a:normAutofit/>
          </a:bodyPr>
          <a:lstStyle/>
          <a:p>
            <a:r>
              <a:rPr lang="en-US" dirty="0"/>
              <a:t>U.S. citizen or eligible non-citizen </a:t>
            </a:r>
          </a:p>
          <a:p>
            <a:r>
              <a:rPr lang="en-US" dirty="0"/>
              <a:t>Undocumented students cannot fill out the FAFSA, but can fill out the California Dream Act application to get state financial assistance and scholarships </a:t>
            </a:r>
          </a:p>
          <a:p>
            <a:r>
              <a:rPr lang="en-US" dirty="0"/>
              <a:t>Have a valid Social Security number </a:t>
            </a:r>
          </a:p>
          <a:p>
            <a:r>
              <a:rPr lang="en-US" dirty="0"/>
              <a:t>Have a high school diploma</a:t>
            </a:r>
          </a:p>
          <a:p>
            <a:r>
              <a:rPr lang="en-US" dirty="0"/>
              <a:t>Be enrolled or accepted for enrollment and working toward a degree or certificate in an eligible program at a school that participates in the federal student aid programs (this includes four-year colleges, community colleges, trade and technical schools) </a:t>
            </a:r>
          </a:p>
          <a:p>
            <a:r>
              <a:rPr lang="en-US" dirty="0"/>
              <a:t>Have financial need</a:t>
            </a:r>
          </a:p>
          <a:p>
            <a:r>
              <a:rPr lang="en-US" dirty="0"/>
              <a:t>Must not have certain drug convictions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7D6E7274-BF4C-F87F-1603-D24981833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099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6E920-0C94-5E67-C5AF-0BA19BAF1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masis MT Pro Black" panose="02040A04050005020304" pitchFamily="18" charset="0"/>
              </a:rPr>
              <a:t>Filling out the FAFSA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E177C-8C3B-D29B-24C1-1EF13E354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2830" y="2307646"/>
            <a:ext cx="9455690" cy="369513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800" dirty="0"/>
              <a:t>FAFSA on the Web</a:t>
            </a:r>
          </a:p>
          <a:p>
            <a:pPr lvl="1"/>
            <a:r>
              <a:rPr lang="en-US" sz="2800" dirty="0"/>
              <a:t>Complete the FAFSA on the Web Worksheet. </a:t>
            </a:r>
          </a:p>
          <a:p>
            <a:pPr lvl="1"/>
            <a:r>
              <a:rPr lang="en-US" sz="2800" dirty="0"/>
              <a:t>Many schools have help available for students who complete his/her FAFSA at school if his/her worksheet is complete.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66EA8E4D-B9AB-84EF-6F34-FF46EACC7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940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18ACE-8046-A808-6D36-B9CAE26AF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5741"/>
            <a:ext cx="10515600" cy="1325563"/>
          </a:xfrm>
        </p:spPr>
        <p:txBody>
          <a:bodyPr/>
          <a:lstStyle/>
          <a:p>
            <a:r>
              <a:rPr lang="en-US" dirty="0">
                <a:latin typeface="Amasis MT Pro Black" panose="02040A04050005020304" pitchFamily="18" charset="0"/>
              </a:rPr>
              <a:t>Filling out the FAFSA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4DF3E-EE0A-A959-C4E1-9BFA9286B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622" y="178130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FAFSA Paper Application (not preferred)</a:t>
            </a:r>
          </a:p>
          <a:p>
            <a:pPr lvl="1"/>
            <a:r>
              <a:rPr lang="en-US" sz="2400" dirty="0"/>
              <a:t>Use black ink and fill ovals in completely</a:t>
            </a:r>
          </a:p>
          <a:p>
            <a:pPr lvl="1"/>
            <a:r>
              <a:rPr lang="en-US" sz="2400" dirty="0"/>
              <a:t>Print clearly in CAPITAL letters and skip a box between words </a:t>
            </a:r>
          </a:p>
          <a:p>
            <a:pPr lvl="1"/>
            <a:r>
              <a:rPr lang="en-US" sz="2400" dirty="0"/>
              <a:t>Report dollar amounts without cents as follows: $12,356.41 should be reported as $12,356 (no cents)</a:t>
            </a:r>
          </a:p>
          <a:p>
            <a:pPr lvl="1"/>
            <a:r>
              <a:rPr lang="en-US" sz="2400" dirty="0"/>
              <a:t>Complete the worksheets before beginning to fill out the application</a:t>
            </a:r>
          </a:p>
          <a:p>
            <a:pPr lvl="1"/>
            <a:r>
              <a:rPr lang="en-US" sz="2400" dirty="0"/>
              <a:t>Pay close attention to the instructions and notes in each section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BF139134-717E-F285-4035-C8E5E9C699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643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0BE51-A20B-5236-096D-E99E99BD8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Amasis MT Pro Black" panose="02040A04050005020304" pitchFamily="18" charset="0"/>
              </a:rPr>
              <a:t>How much financial aid will each student receive?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A47C9-62AB-CB98-77DC-DDBF2D811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076" y="2224726"/>
            <a:ext cx="10981038" cy="39522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The amount of financial aid you receive equals your need. </a:t>
            </a:r>
          </a:p>
          <a:p>
            <a:pPr marL="0" indent="0" algn="ctr">
              <a:buNone/>
            </a:pPr>
            <a:br>
              <a:rPr lang="en-US" sz="2400" dirty="0"/>
            </a:br>
            <a:r>
              <a:rPr lang="en-US" sz="2400" dirty="0"/>
              <a:t>Cost of attendance – EFC = Need </a:t>
            </a:r>
          </a:p>
          <a:p>
            <a:pPr marL="0" indent="0" algn="ctr">
              <a:buNone/>
            </a:pPr>
            <a:r>
              <a:rPr lang="en-US" sz="2400" dirty="0"/>
              <a:t>EFC = Expected Family Contribution </a:t>
            </a:r>
          </a:p>
          <a:p>
            <a:pPr marL="0" indent="0" algn="ctr">
              <a:buNone/>
            </a:pPr>
            <a:r>
              <a:rPr lang="en-US" sz="2400" dirty="0"/>
              <a:t>(how much money the government determines a family can afford to contribute to a student’s tuition costs)</a:t>
            </a:r>
          </a:p>
        </p:txBody>
      </p:sp>
      <p:pic>
        <p:nvPicPr>
          <p:cNvPr id="4" name="Picture 3" descr="Pacific NW Federal Credit Union">
            <a:extLst>
              <a:ext uri="{FF2B5EF4-FFF2-40B4-BE49-F238E27FC236}">
                <a16:creationId xmlns:a16="http://schemas.microsoft.com/office/drawing/2014/main" id="{3A3AA54E-0BEB-FE9E-AE4F-28C93EA3A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2677" y="6374507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065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809939-901c-4e44-b75a-4ed6930e9425">
      <Terms xmlns="http://schemas.microsoft.com/office/infopath/2007/PartnerControls"/>
    </lcf76f155ced4ddcb4097134ff3c332f>
    <TaxCatchAll xmlns="54ea286b-6133-493e-862c-ac240d2b25f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EFFE29-2345-47ED-88A6-3FEA2A0DF0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09939-901c-4e44-b75a-4ed6930e9425"/>
    <ds:schemaRef ds:uri="54ea286b-6133-493e-862c-ac240d2b25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2B2DCCD-4ABD-4E19-A3E5-2A097744D6DE}">
  <ds:schemaRefs>
    <ds:schemaRef ds:uri="http://www.w3.org/XML/1998/namespace"/>
    <ds:schemaRef ds:uri="dc809939-901c-4e44-b75a-4ed6930e9425"/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54ea286b-6133-493e-862c-ac240d2b25ff"/>
  </ds:schemaRefs>
</ds:datastoreItem>
</file>

<file path=customXml/itemProps3.xml><?xml version="1.0" encoding="utf-8"?>
<ds:datastoreItem xmlns:ds="http://schemas.openxmlformats.org/officeDocument/2006/customXml" ds:itemID="{A2F5FF94-8A2A-400C-A4E8-AE1330DAF40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519</TotalTime>
  <Words>1502</Words>
  <Application>Microsoft Office PowerPoint</Application>
  <PresentationFormat>Widescreen</PresentationFormat>
  <Paragraphs>109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Amasis MT Pro Black</vt:lpstr>
      <vt:lpstr>Arial</vt:lpstr>
      <vt:lpstr>Bookman Old Style</vt:lpstr>
      <vt:lpstr>Calibri</vt:lpstr>
      <vt:lpstr>Rockwell</vt:lpstr>
      <vt:lpstr>Wingdings</vt:lpstr>
      <vt:lpstr>Damask</vt:lpstr>
      <vt:lpstr>FAFSA Free Application for Federal Student Aid and other ways to pay for college</vt:lpstr>
      <vt:lpstr>What is FAFSA?</vt:lpstr>
      <vt:lpstr>PowerPoint Presentation</vt:lpstr>
      <vt:lpstr>What Methods are available for completing the FAFSA?</vt:lpstr>
      <vt:lpstr>FAFSA Checklist</vt:lpstr>
      <vt:lpstr>Who is eligible to Receive Federal Student Aid?</vt:lpstr>
      <vt:lpstr>Filling out the FAFSA</vt:lpstr>
      <vt:lpstr>Filling out the FAFSA (Cont’d)</vt:lpstr>
      <vt:lpstr>How much financial aid will each student receive? </vt:lpstr>
      <vt:lpstr>How do I know my EFC and how much aid my I will receive?</vt:lpstr>
      <vt:lpstr>How much money will each student receive?</vt:lpstr>
      <vt:lpstr>Types of financial aid? </vt:lpstr>
      <vt:lpstr>Grants</vt:lpstr>
      <vt:lpstr>Oregon Grants</vt:lpstr>
      <vt:lpstr>Oregon Grants (cont’d)</vt:lpstr>
      <vt:lpstr>Scholarships</vt:lpstr>
      <vt:lpstr>Work Study</vt:lpstr>
      <vt:lpstr>Loans</vt:lpstr>
      <vt:lpstr>Frequently Asked Questions</vt:lpstr>
      <vt:lpstr>FAQs</vt:lpstr>
      <vt:lpstr>FAQs</vt:lpstr>
      <vt:lpstr>Questions?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Julia Anderson</cp:lastModifiedBy>
  <cp:revision>19</cp:revision>
  <dcterms:created xsi:type="dcterms:W3CDTF">2013-07-15T20:26:40Z</dcterms:created>
  <dcterms:modified xsi:type="dcterms:W3CDTF">2025-04-07T22:26:19Z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</Properties>
</file>