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24"/>
  </p:notesMasterIdLst>
  <p:sldIdLst>
    <p:sldId id="256" r:id="rId5"/>
    <p:sldId id="257" r:id="rId6"/>
    <p:sldId id="258" r:id="rId7"/>
    <p:sldId id="260" r:id="rId8"/>
    <p:sldId id="261" r:id="rId9"/>
    <p:sldId id="271" r:id="rId10"/>
    <p:sldId id="267" r:id="rId11"/>
    <p:sldId id="264" r:id="rId12"/>
    <p:sldId id="269" r:id="rId13"/>
    <p:sldId id="270" r:id="rId14"/>
    <p:sldId id="262" r:id="rId15"/>
    <p:sldId id="263" r:id="rId16"/>
    <p:sldId id="268" r:id="rId17"/>
    <p:sldId id="277" r:id="rId18"/>
    <p:sldId id="265" r:id="rId19"/>
    <p:sldId id="272" r:id="rId20"/>
    <p:sldId id="275" r:id="rId21"/>
    <p:sldId id="274" r:id="rId22"/>
    <p:sldId id="278"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6F8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2DF1F4-5DF8-4EAD-A0D0-366A437D77E4}" v="1" dt="2021-09-21T23:30:54.688"/>
    <p1510:client id="{DB72B0FC-7225-463E-B6FA-408B4FA09B36}" v="18" dt="2021-09-07T13:58:02.5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2" autoAdjust="0"/>
    <p:restoredTop sz="94660"/>
  </p:normalViewPr>
  <p:slideViewPr>
    <p:cSldViewPr snapToGrid="0">
      <p:cViewPr varScale="1">
        <p:scale>
          <a:sx n="93" d="100"/>
          <a:sy n="93" d="100"/>
        </p:scale>
        <p:origin x="77" y="11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a Eaton" userId="S::danae@pnwfcu.org::8614084c-06b3-4a31-8b32-650a0abe0a18" providerId="AD" clId="Web-{872DF1F4-5DF8-4EAD-A0D0-366A437D77E4}"/>
    <pc:docChg chg="modSld">
      <pc:chgData name="Dana Eaton" userId="S::danae@pnwfcu.org::8614084c-06b3-4a31-8b32-650a0abe0a18" providerId="AD" clId="Web-{872DF1F4-5DF8-4EAD-A0D0-366A437D77E4}" dt="2021-09-21T23:30:54.688" v="0" actId="1076"/>
      <pc:docMkLst>
        <pc:docMk/>
      </pc:docMkLst>
      <pc:sldChg chg="modSp">
        <pc:chgData name="Dana Eaton" userId="S::danae@pnwfcu.org::8614084c-06b3-4a31-8b32-650a0abe0a18" providerId="AD" clId="Web-{872DF1F4-5DF8-4EAD-A0D0-366A437D77E4}" dt="2021-09-21T23:30:54.688" v="0" actId="1076"/>
        <pc:sldMkLst>
          <pc:docMk/>
          <pc:sldMk cId="109857222" sldId="256"/>
        </pc:sldMkLst>
        <pc:picChg chg="mod">
          <ac:chgData name="Dana Eaton" userId="S::danae@pnwfcu.org::8614084c-06b3-4a31-8b32-650a0abe0a18" providerId="AD" clId="Web-{872DF1F4-5DF8-4EAD-A0D0-366A437D77E4}" dt="2021-09-21T23:30:54.688" v="0" actId="1076"/>
          <ac:picMkLst>
            <pc:docMk/>
            <pc:sldMk cId="109857222" sldId="256"/>
            <ac:picMk id="12" creationId="{F0523610-9918-443B-BC32-0E635A6C0C69}"/>
          </ac:picMkLst>
        </pc:picChg>
      </pc:sldChg>
    </pc:docChg>
  </pc:docChgLst>
  <pc:docChgLst>
    <pc:chgData name="Kristin Mullady" userId="S::kristinm@pnwfcu.org::9ee3eb7d-2b27-48a9-886d-d3a15ae2f35a" providerId="AD" clId="Web-{6258418A-6B10-43AA-A620-3CE6798E7B58}"/>
    <pc:docChg chg="modSld addMainMaster delMainMaster">
      <pc:chgData name="Kristin Mullady" userId="S::kristinm@pnwfcu.org::9ee3eb7d-2b27-48a9-886d-d3a15ae2f35a" providerId="AD" clId="Web-{6258418A-6B10-43AA-A620-3CE6798E7B58}" dt="2021-02-25T17:37:25.381" v="10"/>
      <pc:docMkLst>
        <pc:docMk/>
      </pc:docMkLst>
      <pc:sldChg chg="addSp modSp mod setBg modClrScheme chgLayout">
        <pc:chgData name="Kristin Mullady" userId="S::kristinm@pnwfcu.org::9ee3eb7d-2b27-48a9-886d-d3a15ae2f35a" providerId="AD" clId="Web-{6258418A-6B10-43AA-A620-3CE6798E7B58}" dt="2021-02-25T17:37:25.381" v="10"/>
        <pc:sldMkLst>
          <pc:docMk/>
          <pc:sldMk cId="109857222" sldId="256"/>
        </pc:sldMkLst>
        <pc:spChg chg="mod">
          <ac:chgData name="Kristin Mullady" userId="S::kristinm@pnwfcu.org::9ee3eb7d-2b27-48a9-886d-d3a15ae2f35a" providerId="AD" clId="Web-{6258418A-6B10-43AA-A620-3CE6798E7B58}" dt="2021-02-25T17:37:25.381" v="10"/>
          <ac:spMkLst>
            <pc:docMk/>
            <pc:sldMk cId="109857222" sldId="256"/>
            <ac:spMk id="2" creationId="{00000000-0000-0000-0000-000000000000}"/>
          </ac:spMkLst>
        </pc:spChg>
        <pc:spChg chg="mod">
          <ac:chgData name="Kristin Mullady" userId="S::kristinm@pnwfcu.org::9ee3eb7d-2b27-48a9-886d-d3a15ae2f35a" providerId="AD" clId="Web-{6258418A-6B10-43AA-A620-3CE6798E7B58}" dt="2021-02-25T17:37:25.381" v="10"/>
          <ac:spMkLst>
            <pc:docMk/>
            <pc:sldMk cId="109857222" sldId="256"/>
            <ac:spMk id="3" creationId="{00000000-0000-0000-0000-000000000000}"/>
          </ac:spMkLst>
        </pc:spChg>
        <pc:spChg chg="add">
          <ac:chgData name="Kristin Mullady" userId="S::kristinm@pnwfcu.org::9ee3eb7d-2b27-48a9-886d-d3a15ae2f35a" providerId="AD" clId="Web-{6258418A-6B10-43AA-A620-3CE6798E7B58}" dt="2021-02-25T17:37:25.381" v="10"/>
          <ac:spMkLst>
            <pc:docMk/>
            <pc:sldMk cId="109857222" sldId="256"/>
            <ac:spMk id="9" creationId="{24EF3E42-675E-4E84-AA5A-E233060C0D3C}"/>
          </ac:spMkLst>
        </pc:spChg>
        <pc:spChg chg="add">
          <ac:chgData name="Kristin Mullady" userId="S::kristinm@pnwfcu.org::9ee3eb7d-2b27-48a9-886d-d3a15ae2f35a" providerId="AD" clId="Web-{6258418A-6B10-43AA-A620-3CE6798E7B58}" dt="2021-02-25T17:37:25.381" v="10"/>
          <ac:spMkLst>
            <pc:docMk/>
            <pc:sldMk cId="109857222" sldId="256"/>
            <ac:spMk id="11" creationId="{0F3B65B4-B443-446A-9981-E6E89B0B75C1}"/>
          </ac:spMkLst>
        </pc:spChg>
        <pc:spChg chg="add">
          <ac:chgData name="Kristin Mullady" userId="S::kristinm@pnwfcu.org::9ee3eb7d-2b27-48a9-886d-d3a15ae2f35a" providerId="AD" clId="Web-{6258418A-6B10-43AA-A620-3CE6798E7B58}" dt="2021-02-25T17:37:25.381" v="10"/>
          <ac:spMkLst>
            <pc:docMk/>
            <pc:sldMk cId="109857222" sldId="256"/>
            <ac:spMk id="13" creationId="{0A9CD935-5B3A-44F4-9F19-CFFDBD2A838C}"/>
          </ac:spMkLst>
        </pc:spChg>
        <pc:picChg chg="add">
          <ac:chgData name="Kristin Mullady" userId="S::kristinm@pnwfcu.org::9ee3eb7d-2b27-48a9-886d-d3a15ae2f35a" providerId="AD" clId="Web-{6258418A-6B10-43AA-A620-3CE6798E7B58}" dt="2021-02-25T17:37:25.381" v="10"/>
          <ac:picMkLst>
            <pc:docMk/>
            <pc:sldMk cId="109857222" sldId="256"/>
            <ac:picMk id="4" creationId="{D6583BB6-DB2B-46BC-9BB3-0E17E3CD7C33}"/>
          </ac:picMkLst>
        </pc:picChg>
        <pc:cxnChg chg="add">
          <ac:chgData name="Kristin Mullady" userId="S::kristinm@pnwfcu.org::9ee3eb7d-2b27-48a9-886d-d3a15ae2f35a" providerId="AD" clId="Web-{6258418A-6B10-43AA-A620-3CE6798E7B58}" dt="2021-02-25T17:37:25.381" v="10"/>
          <ac:cxnSpMkLst>
            <pc:docMk/>
            <pc:sldMk cId="109857222" sldId="256"/>
            <ac:cxnSpMk id="15" creationId="{FD6C387B-06BE-490B-A22D-8EA8A67AA87E}"/>
          </ac:cxnSpMkLst>
        </pc:cxnChg>
        <pc:cxnChg chg="add">
          <ac:chgData name="Kristin Mullady" userId="S::kristinm@pnwfcu.org::9ee3eb7d-2b27-48a9-886d-d3a15ae2f35a" providerId="AD" clId="Web-{6258418A-6B10-43AA-A620-3CE6798E7B58}" dt="2021-02-25T17:37:25.381" v="10"/>
          <ac:cxnSpMkLst>
            <pc:docMk/>
            <pc:sldMk cId="109857222" sldId="256"/>
            <ac:cxnSpMk id="17" creationId="{94DCE841-D2A0-408E-8F2F-990D0105E2FE}"/>
          </ac:cxnSpMkLst>
        </pc:cxnChg>
      </pc:sldChg>
      <pc:sldMasterChg chg="del delSldLayout">
        <pc:chgData name="Kristin Mullady" userId="S::kristinm@pnwfcu.org::9ee3eb7d-2b27-48a9-886d-d3a15ae2f35a" providerId="AD" clId="Web-{6258418A-6B10-43AA-A620-3CE6798E7B58}" dt="2021-02-25T17:37:25.381" v="10"/>
        <pc:sldMasterMkLst>
          <pc:docMk/>
          <pc:sldMasterMk cId="2460954070" sldId="2147483660"/>
        </pc:sldMasterMkLst>
        <pc:sldLayoutChg chg="del">
          <pc:chgData name="Kristin Mullady" userId="S::kristinm@pnwfcu.org::9ee3eb7d-2b27-48a9-886d-d3a15ae2f35a" providerId="AD" clId="Web-{6258418A-6B10-43AA-A620-3CE6798E7B58}" dt="2021-02-25T17:37:25.381" v="10"/>
          <pc:sldLayoutMkLst>
            <pc:docMk/>
            <pc:sldMasterMk cId="2460954070" sldId="2147483660"/>
            <pc:sldLayoutMk cId="2385387890" sldId="2147483661"/>
          </pc:sldLayoutMkLst>
        </pc:sldLayoutChg>
        <pc:sldLayoutChg chg="del">
          <pc:chgData name="Kristin Mullady" userId="S::kristinm@pnwfcu.org::9ee3eb7d-2b27-48a9-886d-d3a15ae2f35a" providerId="AD" clId="Web-{6258418A-6B10-43AA-A620-3CE6798E7B58}" dt="2021-02-25T17:37:25.381" v="10"/>
          <pc:sldLayoutMkLst>
            <pc:docMk/>
            <pc:sldMasterMk cId="2460954070" sldId="2147483660"/>
            <pc:sldLayoutMk cId="949138452" sldId="2147483662"/>
          </pc:sldLayoutMkLst>
        </pc:sldLayoutChg>
        <pc:sldLayoutChg chg="del">
          <pc:chgData name="Kristin Mullady" userId="S::kristinm@pnwfcu.org::9ee3eb7d-2b27-48a9-886d-d3a15ae2f35a" providerId="AD" clId="Web-{6258418A-6B10-43AA-A620-3CE6798E7B58}" dt="2021-02-25T17:37:25.381" v="10"/>
          <pc:sldLayoutMkLst>
            <pc:docMk/>
            <pc:sldMasterMk cId="2460954070" sldId="2147483660"/>
            <pc:sldLayoutMk cId="2591524520" sldId="2147483663"/>
          </pc:sldLayoutMkLst>
        </pc:sldLayoutChg>
        <pc:sldLayoutChg chg="del">
          <pc:chgData name="Kristin Mullady" userId="S::kristinm@pnwfcu.org::9ee3eb7d-2b27-48a9-886d-d3a15ae2f35a" providerId="AD" clId="Web-{6258418A-6B10-43AA-A620-3CE6798E7B58}" dt="2021-02-25T17:37:25.381" v="10"/>
          <pc:sldLayoutMkLst>
            <pc:docMk/>
            <pc:sldMasterMk cId="2460954070" sldId="2147483660"/>
            <pc:sldLayoutMk cId="1203092039" sldId="2147483664"/>
          </pc:sldLayoutMkLst>
        </pc:sldLayoutChg>
        <pc:sldLayoutChg chg="del">
          <pc:chgData name="Kristin Mullady" userId="S::kristinm@pnwfcu.org::9ee3eb7d-2b27-48a9-886d-d3a15ae2f35a" providerId="AD" clId="Web-{6258418A-6B10-43AA-A620-3CE6798E7B58}" dt="2021-02-25T17:37:25.381" v="10"/>
          <pc:sldLayoutMkLst>
            <pc:docMk/>
            <pc:sldMasterMk cId="2460954070" sldId="2147483660"/>
            <pc:sldLayoutMk cId="3733172339" sldId="2147483665"/>
          </pc:sldLayoutMkLst>
        </pc:sldLayoutChg>
        <pc:sldLayoutChg chg="del">
          <pc:chgData name="Kristin Mullady" userId="S::kristinm@pnwfcu.org::9ee3eb7d-2b27-48a9-886d-d3a15ae2f35a" providerId="AD" clId="Web-{6258418A-6B10-43AA-A620-3CE6798E7B58}" dt="2021-02-25T17:37:25.381" v="10"/>
          <pc:sldLayoutMkLst>
            <pc:docMk/>
            <pc:sldMasterMk cId="2460954070" sldId="2147483660"/>
            <pc:sldLayoutMk cId="3210312558" sldId="2147483666"/>
          </pc:sldLayoutMkLst>
        </pc:sldLayoutChg>
        <pc:sldLayoutChg chg="del">
          <pc:chgData name="Kristin Mullady" userId="S::kristinm@pnwfcu.org::9ee3eb7d-2b27-48a9-886d-d3a15ae2f35a" providerId="AD" clId="Web-{6258418A-6B10-43AA-A620-3CE6798E7B58}" dt="2021-02-25T17:37:25.381" v="10"/>
          <pc:sldLayoutMkLst>
            <pc:docMk/>
            <pc:sldMasterMk cId="2460954070" sldId="2147483660"/>
            <pc:sldLayoutMk cId="3146388984" sldId="2147483667"/>
          </pc:sldLayoutMkLst>
        </pc:sldLayoutChg>
        <pc:sldLayoutChg chg="del">
          <pc:chgData name="Kristin Mullady" userId="S::kristinm@pnwfcu.org::9ee3eb7d-2b27-48a9-886d-d3a15ae2f35a" providerId="AD" clId="Web-{6258418A-6B10-43AA-A620-3CE6798E7B58}" dt="2021-02-25T17:37:25.381" v="10"/>
          <pc:sldLayoutMkLst>
            <pc:docMk/>
            <pc:sldMasterMk cId="2460954070" sldId="2147483660"/>
            <pc:sldLayoutMk cId="3171841454" sldId="2147483668"/>
          </pc:sldLayoutMkLst>
        </pc:sldLayoutChg>
        <pc:sldLayoutChg chg="del">
          <pc:chgData name="Kristin Mullady" userId="S::kristinm@pnwfcu.org::9ee3eb7d-2b27-48a9-886d-d3a15ae2f35a" providerId="AD" clId="Web-{6258418A-6B10-43AA-A620-3CE6798E7B58}" dt="2021-02-25T17:37:25.381" v="10"/>
          <pc:sldLayoutMkLst>
            <pc:docMk/>
            <pc:sldMasterMk cId="2460954070" sldId="2147483660"/>
            <pc:sldLayoutMk cId="1718958274" sldId="2147483669"/>
          </pc:sldLayoutMkLst>
        </pc:sldLayoutChg>
        <pc:sldLayoutChg chg="del">
          <pc:chgData name="Kristin Mullady" userId="S::kristinm@pnwfcu.org::9ee3eb7d-2b27-48a9-886d-d3a15ae2f35a" providerId="AD" clId="Web-{6258418A-6B10-43AA-A620-3CE6798E7B58}" dt="2021-02-25T17:37:25.381" v="10"/>
          <pc:sldLayoutMkLst>
            <pc:docMk/>
            <pc:sldMasterMk cId="2460954070" sldId="2147483660"/>
            <pc:sldLayoutMk cId="2202905451" sldId="2147483670"/>
          </pc:sldLayoutMkLst>
        </pc:sldLayoutChg>
        <pc:sldLayoutChg chg="del">
          <pc:chgData name="Kristin Mullady" userId="S::kristinm@pnwfcu.org::9ee3eb7d-2b27-48a9-886d-d3a15ae2f35a" providerId="AD" clId="Web-{6258418A-6B10-43AA-A620-3CE6798E7B58}" dt="2021-02-25T17:37:25.381" v="10"/>
          <pc:sldLayoutMkLst>
            <pc:docMk/>
            <pc:sldMasterMk cId="2460954070" sldId="2147483660"/>
            <pc:sldLayoutMk cId="3479445657" sldId="2147483671"/>
          </pc:sldLayoutMkLst>
        </pc:sldLayoutChg>
      </pc:sldMasterChg>
      <pc:sldMasterChg chg="add replId addSldLayout">
        <pc:chgData name="Kristin Mullady" userId="S::kristinm@pnwfcu.org::9ee3eb7d-2b27-48a9-886d-d3a15ae2f35a" providerId="AD" clId="Web-{6258418A-6B10-43AA-A620-3CE6798E7B58}" dt="2021-02-25T17:37:25.381" v="10"/>
        <pc:sldMasterMkLst>
          <pc:docMk/>
          <pc:sldMasterMk cId="2561429753" sldId="2147483672"/>
        </pc:sldMasterMkLst>
        <pc:sldLayoutChg chg="add">
          <pc:chgData name="Kristin Mullady" userId="S::kristinm@pnwfcu.org::9ee3eb7d-2b27-48a9-886d-d3a15ae2f35a" providerId="AD" clId="Web-{6258418A-6B10-43AA-A620-3CE6798E7B58}" dt="2021-02-25T17:37:25.381" v="10"/>
          <pc:sldLayoutMkLst>
            <pc:docMk/>
            <pc:sldMasterMk cId="2561429753" sldId="2147483672"/>
            <pc:sldLayoutMk cId="1478966523" sldId="2147483673"/>
          </pc:sldLayoutMkLst>
        </pc:sldLayoutChg>
        <pc:sldLayoutChg chg="add replId">
          <pc:chgData name="Kristin Mullady" userId="S::kristinm@pnwfcu.org::9ee3eb7d-2b27-48a9-886d-d3a15ae2f35a" providerId="AD" clId="Web-{6258418A-6B10-43AA-A620-3CE6798E7B58}" dt="2021-02-25T17:37:25.381" v="10"/>
          <pc:sldLayoutMkLst>
            <pc:docMk/>
            <pc:sldMasterMk cId="2561429753" sldId="2147483672"/>
            <pc:sldLayoutMk cId="4140386777" sldId="2147483674"/>
          </pc:sldLayoutMkLst>
        </pc:sldLayoutChg>
        <pc:sldLayoutChg chg="add replId">
          <pc:chgData name="Kristin Mullady" userId="S::kristinm@pnwfcu.org::9ee3eb7d-2b27-48a9-886d-d3a15ae2f35a" providerId="AD" clId="Web-{6258418A-6B10-43AA-A620-3CE6798E7B58}" dt="2021-02-25T17:37:25.381" v="10"/>
          <pc:sldLayoutMkLst>
            <pc:docMk/>
            <pc:sldMasterMk cId="2561429753" sldId="2147483672"/>
            <pc:sldLayoutMk cId="2090392591" sldId="2147483675"/>
          </pc:sldLayoutMkLst>
        </pc:sldLayoutChg>
        <pc:sldLayoutChg chg="add replId">
          <pc:chgData name="Kristin Mullady" userId="S::kristinm@pnwfcu.org::9ee3eb7d-2b27-48a9-886d-d3a15ae2f35a" providerId="AD" clId="Web-{6258418A-6B10-43AA-A620-3CE6798E7B58}" dt="2021-02-25T17:37:25.381" v="10"/>
          <pc:sldLayoutMkLst>
            <pc:docMk/>
            <pc:sldMasterMk cId="2561429753" sldId="2147483672"/>
            <pc:sldLayoutMk cId="4057345186" sldId="2147483676"/>
          </pc:sldLayoutMkLst>
        </pc:sldLayoutChg>
        <pc:sldLayoutChg chg="add replId">
          <pc:chgData name="Kristin Mullady" userId="S::kristinm@pnwfcu.org::9ee3eb7d-2b27-48a9-886d-d3a15ae2f35a" providerId="AD" clId="Web-{6258418A-6B10-43AA-A620-3CE6798E7B58}" dt="2021-02-25T17:37:25.381" v="10"/>
          <pc:sldLayoutMkLst>
            <pc:docMk/>
            <pc:sldMasterMk cId="2561429753" sldId="2147483672"/>
            <pc:sldLayoutMk cId="3321249763" sldId="2147483677"/>
          </pc:sldLayoutMkLst>
        </pc:sldLayoutChg>
        <pc:sldLayoutChg chg="add replId">
          <pc:chgData name="Kristin Mullady" userId="S::kristinm@pnwfcu.org::9ee3eb7d-2b27-48a9-886d-d3a15ae2f35a" providerId="AD" clId="Web-{6258418A-6B10-43AA-A620-3CE6798E7B58}" dt="2021-02-25T17:37:25.381" v="10"/>
          <pc:sldLayoutMkLst>
            <pc:docMk/>
            <pc:sldMasterMk cId="2561429753" sldId="2147483672"/>
            <pc:sldLayoutMk cId="761712362" sldId="2147483678"/>
          </pc:sldLayoutMkLst>
        </pc:sldLayoutChg>
        <pc:sldLayoutChg chg="add replId">
          <pc:chgData name="Kristin Mullady" userId="S::kristinm@pnwfcu.org::9ee3eb7d-2b27-48a9-886d-d3a15ae2f35a" providerId="AD" clId="Web-{6258418A-6B10-43AA-A620-3CE6798E7B58}" dt="2021-02-25T17:37:25.381" v="10"/>
          <pc:sldLayoutMkLst>
            <pc:docMk/>
            <pc:sldMasterMk cId="2561429753" sldId="2147483672"/>
            <pc:sldLayoutMk cId="2205151436" sldId="2147483679"/>
          </pc:sldLayoutMkLst>
        </pc:sldLayoutChg>
        <pc:sldLayoutChg chg="add replId">
          <pc:chgData name="Kristin Mullady" userId="S::kristinm@pnwfcu.org::9ee3eb7d-2b27-48a9-886d-d3a15ae2f35a" providerId="AD" clId="Web-{6258418A-6B10-43AA-A620-3CE6798E7B58}" dt="2021-02-25T17:37:25.381" v="10"/>
          <pc:sldLayoutMkLst>
            <pc:docMk/>
            <pc:sldMasterMk cId="2561429753" sldId="2147483672"/>
            <pc:sldLayoutMk cId="2608811214" sldId="2147483680"/>
          </pc:sldLayoutMkLst>
        </pc:sldLayoutChg>
        <pc:sldLayoutChg chg="add replId">
          <pc:chgData name="Kristin Mullady" userId="S::kristinm@pnwfcu.org::9ee3eb7d-2b27-48a9-886d-d3a15ae2f35a" providerId="AD" clId="Web-{6258418A-6B10-43AA-A620-3CE6798E7B58}" dt="2021-02-25T17:37:25.381" v="10"/>
          <pc:sldLayoutMkLst>
            <pc:docMk/>
            <pc:sldMasterMk cId="2561429753" sldId="2147483672"/>
            <pc:sldLayoutMk cId="1107403008" sldId="2147483681"/>
          </pc:sldLayoutMkLst>
        </pc:sldLayoutChg>
        <pc:sldLayoutChg chg="add replId">
          <pc:chgData name="Kristin Mullady" userId="S::kristinm@pnwfcu.org::9ee3eb7d-2b27-48a9-886d-d3a15ae2f35a" providerId="AD" clId="Web-{6258418A-6B10-43AA-A620-3CE6798E7B58}" dt="2021-02-25T17:37:25.381" v="10"/>
          <pc:sldLayoutMkLst>
            <pc:docMk/>
            <pc:sldMasterMk cId="2561429753" sldId="2147483672"/>
            <pc:sldLayoutMk cId="2793483534" sldId="2147483682"/>
          </pc:sldLayoutMkLst>
        </pc:sldLayoutChg>
        <pc:sldLayoutChg chg="add replId">
          <pc:chgData name="Kristin Mullady" userId="S::kristinm@pnwfcu.org::9ee3eb7d-2b27-48a9-886d-d3a15ae2f35a" providerId="AD" clId="Web-{6258418A-6B10-43AA-A620-3CE6798E7B58}" dt="2021-02-25T17:37:25.381" v="10"/>
          <pc:sldLayoutMkLst>
            <pc:docMk/>
            <pc:sldMasterMk cId="2561429753" sldId="2147483672"/>
            <pc:sldLayoutMk cId="1086406166" sldId="2147483683"/>
          </pc:sldLayoutMkLst>
        </pc:sldLayoutChg>
      </pc:sldMasterChg>
    </pc:docChg>
  </pc:docChgLst>
  <pc:docChgLst>
    <pc:chgData name="Kristin Mullady" userId="9ee3eb7d-2b27-48a9-886d-d3a15ae2f35a" providerId="ADAL" clId="{843340B4-728C-4743-9A23-60837740A79A}"/>
    <pc:docChg chg="custSel modSld">
      <pc:chgData name="Kristin Mullady" userId="9ee3eb7d-2b27-48a9-886d-d3a15ae2f35a" providerId="ADAL" clId="{843340B4-728C-4743-9A23-60837740A79A}" dt="2021-07-20T15:44:29.142" v="18" actId="20577"/>
      <pc:docMkLst>
        <pc:docMk/>
      </pc:docMkLst>
      <pc:sldChg chg="modSp mod">
        <pc:chgData name="Kristin Mullady" userId="9ee3eb7d-2b27-48a9-886d-d3a15ae2f35a" providerId="ADAL" clId="{843340B4-728C-4743-9A23-60837740A79A}" dt="2021-07-20T15:43:51.375" v="6" actId="20577"/>
        <pc:sldMkLst>
          <pc:docMk/>
          <pc:sldMk cId="3983872311" sldId="258"/>
        </pc:sldMkLst>
        <pc:spChg chg="mod">
          <ac:chgData name="Kristin Mullady" userId="9ee3eb7d-2b27-48a9-886d-d3a15ae2f35a" providerId="ADAL" clId="{843340B4-728C-4743-9A23-60837740A79A}" dt="2021-07-20T15:43:51.375" v="6" actId="20577"/>
          <ac:spMkLst>
            <pc:docMk/>
            <pc:sldMk cId="3983872311" sldId="258"/>
            <ac:spMk id="3" creationId="{3271EB2A-6575-4D87-889D-CCAF3C90E47C}"/>
          </ac:spMkLst>
        </pc:spChg>
      </pc:sldChg>
      <pc:sldChg chg="modSp mod">
        <pc:chgData name="Kristin Mullady" userId="9ee3eb7d-2b27-48a9-886d-d3a15ae2f35a" providerId="ADAL" clId="{843340B4-728C-4743-9A23-60837740A79A}" dt="2021-07-20T15:44:29.142" v="18" actId="20577"/>
        <pc:sldMkLst>
          <pc:docMk/>
          <pc:sldMk cId="4288391200" sldId="269"/>
        </pc:sldMkLst>
        <pc:spChg chg="mod">
          <ac:chgData name="Kristin Mullady" userId="9ee3eb7d-2b27-48a9-886d-d3a15ae2f35a" providerId="ADAL" clId="{843340B4-728C-4743-9A23-60837740A79A}" dt="2021-07-20T15:44:29.142" v="18" actId="20577"/>
          <ac:spMkLst>
            <pc:docMk/>
            <pc:sldMk cId="4288391200" sldId="269"/>
            <ac:spMk id="3" creationId="{F08CB595-CA43-43E5-AB31-86DC432AC766}"/>
          </ac:spMkLst>
        </pc:spChg>
      </pc:sldChg>
    </pc:docChg>
  </pc:docChgLst>
  <pc:docChgLst>
    <pc:chgData name="Kristin Mullady" userId="S::kristinm@pnwfcu.org::9ee3eb7d-2b27-48a9-886d-d3a15ae2f35a" providerId="AD" clId="Web-{950C3E10-B732-4D3A-954E-15985D35BF7E}"/>
    <pc:docChg chg="modSld">
      <pc:chgData name="Kristin Mullady" userId="S::kristinm@pnwfcu.org::9ee3eb7d-2b27-48a9-886d-d3a15ae2f35a" providerId="AD" clId="Web-{950C3E10-B732-4D3A-954E-15985D35BF7E}" dt="2021-08-04T21:03:35.878" v="9" actId="20577"/>
      <pc:docMkLst>
        <pc:docMk/>
      </pc:docMkLst>
      <pc:sldChg chg="modSp">
        <pc:chgData name="Kristin Mullady" userId="S::kristinm@pnwfcu.org::9ee3eb7d-2b27-48a9-886d-d3a15ae2f35a" providerId="AD" clId="Web-{950C3E10-B732-4D3A-954E-15985D35BF7E}" dt="2021-08-04T21:03:35.878" v="9" actId="20577"/>
        <pc:sldMkLst>
          <pc:docMk/>
          <pc:sldMk cId="4244367228" sldId="268"/>
        </pc:sldMkLst>
        <pc:spChg chg="mod">
          <ac:chgData name="Kristin Mullady" userId="S::kristinm@pnwfcu.org::9ee3eb7d-2b27-48a9-886d-d3a15ae2f35a" providerId="AD" clId="Web-{950C3E10-B732-4D3A-954E-15985D35BF7E}" dt="2021-08-04T21:03:35.878" v="9" actId="20577"/>
          <ac:spMkLst>
            <pc:docMk/>
            <pc:sldMk cId="4244367228" sldId="268"/>
            <ac:spMk id="3" creationId="{E9EC3F1E-1303-433E-86BC-29A1CDE09792}"/>
          </ac:spMkLst>
        </pc:spChg>
      </pc:sldChg>
    </pc:docChg>
  </pc:docChgLst>
  <pc:docChgLst>
    <pc:chgData name="Kristin Mullady" userId="9ee3eb7d-2b27-48a9-886d-d3a15ae2f35a" providerId="ADAL" clId="{DB72B0FC-7225-463E-B6FA-408B4FA09B36}"/>
    <pc:docChg chg="custSel modSld">
      <pc:chgData name="Kristin Mullady" userId="9ee3eb7d-2b27-48a9-886d-d3a15ae2f35a" providerId="ADAL" clId="{DB72B0FC-7225-463E-B6FA-408B4FA09B36}" dt="2021-09-07T15:39:46.844" v="86" actId="20577"/>
      <pc:docMkLst>
        <pc:docMk/>
      </pc:docMkLst>
      <pc:sldChg chg="modSp mod">
        <pc:chgData name="Kristin Mullady" userId="9ee3eb7d-2b27-48a9-886d-d3a15ae2f35a" providerId="ADAL" clId="{DB72B0FC-7225-463E-B6FA-408B4FA09B36}" dt="2021-08-23T16:25:54.946" v="62" actId="20577"/>
        <pc:sldMkLst>
          <pc:docMk/>
          <pc:sldMk cId="1424707674" sldId="257"/>
        </pc:sldMkLst>
        <pc:spChg chg="mod">
          <ac:chgData name="Kristin Mullady" userId="9ee3eb7d-2b27-48a9-886d-d3a15ae2f35a" providerId="ADAL" clId="{DB72B0FC-7225-463E-B6FA-408B4FA09B36}" dt="2021-08-23T16:25:54.946" v="62" actId="20577"/>
          <ac:spMkLst>
            <pc:docMk/>
            <pc:sldMk cId="1424707674" sldId="257"/>
            <ac:spMk id="3" creationId="{D9C7579A-8A2B-4FF6-A726-6A733F7FEA43}"/>
          </ac:spMkLst>
        </pc:spChg>
      </pc:sldChg>
      <pc:sldChg chg="addSp modSp mod modAnim">
        <pc:chgData name="Kristin Mullady" userId="9ee3eb7d-2b27-48a9-886d-d3a15ae2f35a" providerId="ADAL" clId="{DB72B0FC-7225-463E-B6FA-408B4FA09B36}" dt="2021-09-07T13:58:02.504" v="80" actId="1076"/>
        <pc:sldMkLst>
          <pc:docMk/>
          <pc:sldMk cId="3983872311" sldId="258"/>
        </pc:sldMkLst>
        <pc:spChg chg="mod">
          <ac:chgData name="Kristin Mullady" userId="9ee3eb7d-2b27-48a9-886d-d3a15ae2f35a" providerId="ADAL" clId="{DB72B0FC-7225-463E-B6FA-408B4FA09B36}" dt="2021-09-07T13:57:57.015" v="78" actId="14100"/>
          <ac:spMkLst>
            <pc:docMk/>
            <pc:sldMk cId="3983872311" sldId="258"/>
            <ac:spMk id="2" creationId="{DA9E104F-DD4F-4AF0-A88A-ADB41A38A75B}"/>
          </ac:spMkLst>
        </pc:spChg>
        <pc:spChg chg="mod">
          <ac:chgData name="Kristin Mullady" userId="9ee3eb7d-2b27-48a9-886d-d3a15ae2f35a" providerId="ADAL" clId="{DB72B0FC-7225-463E-B6FA-408B4FA09B36}" dt="2021-09-07T13:57:16.545" v="68" actId="20577"/>
          <ac:spMkLst>
            <pc:docMk/>
            <pc:sldMk cId="3983872311" sldId="258"/>
            <ac:spMk id="3" creationId="{3271EB2A-6575-4D87-889D-CCAF3C90E47C}"/>
          </ac:spMkLst>
        </pc:spChg>
        <pc:picChg chg="add mod">
          <ac:chgData name="Kristin Mullady" userId="9ee3eb7d-2b27-48a9-886d-d3a15ae2f35a" providerId="ADAL" clId="{DB72B0FC-7225-463E-B6FA-408B4FA09B36}" dt="2021-09-07T13:58:02.504" v="80" actId="1076"/>
          <ac:picMkLst>
            <pc:docMk/>
            <pc:sldMk cId="3983872311" sldId="258"/>
            <ac:picMk id="4" creationId="{35E45CD4-63A0-411F-9AA2-5578F1436174}"/>
          </ac:picMkLst>
        </pc:picChg>
      </pc:sldChg>
      <pc:sldChg chg="modSp mod">
        <pc:chgData name="Kristin Mullady" userId="9ee3eb7d-2b27-48a9-886d-d3a15ae2f35a" providerId="ADAL" clId="{DB72B0FC-7225-463E-B6FA-408B4FA09B36}" dt="2021-09-07T15:39:46.844" v="86" actId="20577"/>
        <pc:sldMkLst>
          <pc:docMk/>
          <pc:sldMk cId="904811635" sldId="274"/>
        </pc:sldMkLst>
        <pc:spChg chg="mod">
          <ac:chgData name="Kristin Mullady" userId="9ee3eb7d-2b27-48a9-886d-d3a15ae2f35a" providerId="ADAL" clId="{DB72B0FC-7225-463E-B6FA-408B4FA09B36}" dt="2021-09-07T15:39:46.844" v="86" actId="20577"/>
          <ac:spMkLst>
            <pc:docMk/>
            <pc:sldMk cId="904811635" sldId="274"/>
            <ac:spMk id="3" creationId="{23DB7C4D-0D2B-4409-A6E8-0259C9C66F52}"/>
          </ac:spMkLst>
        </pc:spChg>
        <pc:spChg chg="mod">
          <ac:chgData name="Kristin Mullady" userId="9ee3eb7d-2b27-48a9-886d-d3a15ae2f35a" providerId="ADAL" clId="{DB72B0FC-7225-463E-B6FA-408B4FA09B36}" dt="2021-09-07T15:39:33.677" v="84" actId="20577"/>
          <ac:spMkLst>
            <pc:docMk/>
            <pc:sldMk cId="904811635" sldId="274"/>
            <ac:spMk id="10" creationId="{51015ED0-1205-4FA6-80EE-0A542595F0F9}"/>
          </ac:spMkLst>
        </pc:spChg>
      </pc:sldChg>
    </pc:docChg>
  </pc:docChgLst>
  <pc:docChgLst>
    <pc:chgData name="Kristin Mullady" userId="9ee3eb7d-2b27-48a9-886d-d3a15ae2f35a" providerId="ADAL" clId="{3F4D7D78-4E9C-4DCC-AEB0-0DF27EBA95DF}"/>
    <pc:docChg chg="undo custSel addSld delSld modSld sldOrd modMainMaster modShowInfo">
      <pc:chgData name="Kristin Mullady" userId="9ee3eb7d-2b27-48a9-886d-d3a15ae2f35a" providerId="ADAL" clId="{3F4D7D78-4E9C-4DCC-AEB0-0DF27EBA95DF}" dt="2021-04-05T23:04:23.379" v="10514" actId="1076"/>
      <pc:docMkLst>
        <pc:docMk/>
      </pc:docMkLst>
      <pc:sldChg chg="addSp delSp modSp mod setBg delDesignElem">
        <pc:chgData name="Kristin Mullady" userId="9ee3eb7d-2b27-48a9-886d-d3a15ae2f35a" providerId="ADAL" clId="{3F4D7D78-4E9C-4DCC-AEB0-0DF27EBA95DF}" dt="2021-03-23T20:23:06.017" v="9499" actId="14100"/>
        <pc:sldMkLst>
          <pc:docMk/>
          <pc:sldMk cId="109857222" sldId="256"/>
        </pc:sldMkLst>
        <pc:spChg chg="mod">
          <ac:chgData name="Kristin Mullady" userId="9ee3eb7d-2b27-48a9-886d-d3a15ae2f35a" providerId="ADAL" clId="{3F4D7D78-4E9C-4DCC-AEB0-0DF27EBA95DF}" dt="2021-03-23T20:23:06.017" v="9499" actId="14100"/>
          <ac:spMkLst>
            <pc:docMk/>
            <pc:sldMk cId="109857222" sldId="256"/>
            <ac:spMk id="2" creationId="{00000000-0000-0000-0000-000000000000}"/>
          </ac:spMkLst>
        </pc:spChg>
        <pc:spChg chg="mod">
          <ac:chgData name="Kristin Mullady" userId="9ee3eb7d-2b27-48a9-886d-d3a15ae2f35a" providerId="ADAL" clId="{3F4D7D78-4E9C-4DCC-AEB0-0DF27EBA95DF}" dt="2021-02-25T19:10:53.698" v="124" actId="20577"/>
          <ac:spMkLst>
            <pc:docMk/>
            <pc:sldMk cId="109857222" sldId="256"/>
            <ac:spMk id="3" creationId="{00000000-0000-0000-0000-000000000000}"/>
          </ac:spMkLst>
        </pc:spChg>
        <pc:spChg chg="add del">
          <ac:chgData name="Kristin Mullady" userId="9ee3eb7d-2b27-48a9-886d-d3a15ae2f35a" providerId="ADAL" clId="{3F4D7D78-4E9C-4DCC-AEB0-0DF27EBA95DF}" dt="2021-03-18T17:18:13.474" v="8656"/>
          <ac:spMkLst>
            <pc:docMk/>
            <pc:sldMk cId="109857222" sldId="256"/>
            <ac:spMk id="9" creationId="{24EF3E42-675E-4E84-AA5A-E233060C0D3C}"/>
          </ac:spMkLst>
        </pc:spChg>
        <pc:spChg chg="add del">
          <ac:chgData name="Kristin Mullady" userId="9ee3eb7d-2b27-48a9-886d-d3a15ae2f35a" providerId="ADAL" clId="{3F4D7D78-4E9C-4DCC-AEB0-0DF27EBA95DF}" dt="2021-03-18T17:18:13.474" v="8656"/>
          <ac:spMkLst>
            <pc:docMk/>
            <pc:sldMk cId="109857222" sldId="256"/>
            <ac:spMk id="11" creationId="{0F3B65B4-B443-446A-9981-E6E89B0B75C1}"/>
          </ac:spMkLst>
        </pc:spChg>
        <pc:spChg chg="add del">
          <ac:chgData name="Kristin Mullady" userId="9ee3eb7d-2b27-48a9-886d-d3a15ae2f35a" providerId="ADAL" clId="{3F4D7D78-4E9C-4DCC-AEB0-0DF27EBA95DF}" dt="2021-03-18T17:18:13.474" v="8656"/>
          <ac:spMkLst>
            <pc:docMk/>
            <pc:sldMk cId="109857222" sldId="256"/>
            <ac:spMk id="13" creationId="{0A9CD935-5B3A-44F4-9F19-CFFDBD2A838C}"/>
          </ac:spMkLst>
        </pc:spChg>
        <pc:picChg chg="mod">
          <ac:chgData name="Kristin Mullady" userId="9ee3eb7d-2b27-48a9-886d-d3a15ae2f35a" providerId="ADAL" clId="{3F4D7D78-4E9C-4DCC-AEB0-0DF27EBA95DF}" dt="2021-03-23T20:22:46.626" v="9495" actId="1076"/>
          <ac:picMkLst>
            <pc:docMk/>
            <pc:sldMk cId="109857222" sldId="256"/>
            <ac:picMk id="4" creationId="{D6583BB6-DB2B-46BC-9BB3-0E17E3CD7C33}"/>
          </ac:picMkLst>
        </pc:picChg>
        <pc:picChg chg="add del mod">
          <ac:chgData name="Kristin Mullady" userId="9ee3eb7d-2b27-48a9-886d-d3a15ae2f35a" providerId="ADAL" clId="{3F4D7D78-4E9C-4DCC-AEB0-0DF27EBA95DF}" dt="2021-03-23T20:22:19.547" v="9486" actId="478"/>
          <ac:picMkLst>
            <pc:docMk/>
            <pc:sldMk cId="109857222" sldId="256"/>
            <ac:picMk id="10" creationId="{D19780E0-DAE4-4B16-A7DD-0583BB2147A6}"/>
          </ac:picMkLst>
        </pc:picChg>
        <pc:picChg chg="add mod">
          <ac:chgData name="Kristin Mullady" userId="9ee3eb7d-2b27-48a9-886d-d3a15ae2f35a" providerId="ADAL" clId="{3F4D7D78-4E9C-4DCC-AEB0-0DF27EBA95DF}" dt="2021-03-23T20:22:28.865" v="9490" actId="1076"/>
          <ac:picMkLst>
            <pc:docMk/>
            <pc:sldMk cId="109857222" sldId="256"/>
            <ac:picMk id="12" creationId="{F0523610-9918-443B-BC32-0E635A6C0C69}"/>
          </ac:picMkLst>
        </pc:picChg>
        <pc:cxnChg chg="add del">
          <ac:chgData name="Kristin Mullady" userId="9ee3eb7d-2b27-48a9-886d-d3a15ae2f35a" providerId="ADAL" clId="{3F4D7D78-4E9C-4DCC-AEB0-0DF27EBA95DF}" dt="2021-03-18T17:18:13.474" v="8656"/>
          <ac:cxnSpMkLst>
            <pc:docMk/>
            <pc:sldMk cId="109857222" sldId="256"/>
            <ac:cxnSpMk id="15" creationId="{FD6C387B-06BE-490B-A22D-8EA8A67AA87E}"/>
          </ac:cxnSpMkLst>
        </pc:cxnChg>
        <pc:cxnChg chg="add del">
          <ac:chgData name="Kristin Mullady" userId="9ee3eb7d-2b27-48a9-886d-d3a15ae2f35a" providerId="ADAL" clId="{3F4D7D78-4E9C-4DCC-AEB0-0DF27EBA95DF}" dt="2021-03-18T17:18:13.474" v="8656"/>
          <ac:cxnSpMkLst>
            <pc:docMk/>
            <pc:sldMk cId="109857222" sldId="256"/>
            <ac:cxnSpMk id="17" creationId="{94DCE841-D2A0-408E-8F2F-990D0105E2FE}"/>
          </ac:cxnSpMkLst>
        </pc:cxnChg>
      </pc:sldChg>
      <pc:sldChg chg="addSp delSp modSp new mod setBg setFolMasterObjs">
        <pc:chgData name="Kristin Mullady" userId="9ee3eb7d-2b27-48a9-886d-d3a15ae2f35a" providerId="ADAL" clId="{3F4D7D78-4E9C-4DCC-AEB0-0DF27EBA95DF}" dt="2021-03-23T20:39:38.502" v="9933" actId="207"/>
        <pc:sldMkLst>
          <pc:docMk/>
          <pc:sldMk cId="1424707674" sldId="257"/>
        </pc:sldMkLst>
        <pc:spChg chg="mod">
          <ac:chgData name="Kristin Mullady" userId="9ee3eb7d-2b27-48a9-886d-d3a15ae2f35a" providerId="ADAL" clId="{3F4D7D78-4E9C-4DCC-AEB0-0DF27EBA95DF}" dt="2021-03-23T20:39:30.963" v="9932" actId="207"/>
          <ac:spMkLst>
            <pc:docMk/>
            <pc:sldMk cId="1424707674" sldId="257"/>
            <ac:spMk id="2" creationId="{58C96C12-C091-4D48-BCA7-41538E0F39A1}"/>
          </ac:spMkLst>
        </pc:spChg>
        <pc:spChg chg="mod">
          <ac:chgData name="Kristin Mullady" userId="9ee3eb7d-2b27-48a9-886d-d3a15ae2f35a" providerId="ADAL" clId="{3F4D7D78-4E9C-4DCC-AEB0-0DF27EBA95DF}" dt="2021-03-23T20:39:38.502" v="9933" actId="207"/>
          <ac:spMkLst>
            <pc:docMk/>
            <pc:sldMk cId="1424707674" sldId="257"/>
            <ac:spMk id="3" creationId="{D9C7579A-8A2B-4FF6-A726-6A733F7FEA43}"/>
          </ac:spMkLst>
        </pc:spChg>
        <pc:spChg chg="add del">
          <ac:chgData name="Kristin Mullady" userId="9ee3eb7d-2b27-48a9-886d-d3a15ae2f35a" providerId="ADAL" clId="{3F4D7D78-4E9C-4DCC-AEB0-0DF27EBA95DF}" dt="2021-03-04T20:02:04.442" v="2237" actId="26606"/>
          <ac:spMkLst>
            <pc:docMk/>
            <pc:sldMk cId="1424707674" sldId="257"/>
            <ac:spMk id="11" creationId="{19CE9782-0FD1-493B-9C50-C51AB7C5E01A}"/>
          </ac:spMkLst>
        </pc:spChg>
        <pc:spChg chg="add del">
          <ac:chgData name="Kristin Mullady" userId="9ee3eb7d-2b27-48a9-886d-d3a15ae2f35a" providerId="ADAL" clId="{3F4D7D78-4E9C-4DCC-AEB0-0DF27EBA95DF}" dt="2021-03-04T20:02:04.442" v="2237" actId="26606"/>
          <ac:spMkLst>
            <pc:docMk/>
            <pc:sldMk cId="1424707674" sldId="257"/>
            <ac:spMk id="12" creationId="{F6619023-691E-4F1C-A10A-0EA3D044EE38}"/>
          </ac:spMkLst>
        </pc:spChg>
        <pc:spChg chg="add del">
          <ac:chgData name="Kristin Mullady" userId="9ee3eb7d-2b27-48a9-886d-d3a15ae2f35a" providerId="ADAL" clId="{3F4D7D78-4E9C-4DCC-AEB0-0DF27EBA95DF}" dt="2021-03-04T20:02:04.442" v="2237" actId="26606"/>
          <ac:spMkLst>
            <pc:docMk/>
            <pc:sldMk cId="1424707674" sldId="257"/>
            <ac:spMk id="14" creationId="{36F31C88-3DEF-4EA8-AE3A-49441413FC54}"/>
          </ac:spMkLst>
        </pc:spChg>
        <pc:spChg chg="add del">
          <ac:chgData name="Kristin Mullady" userId="9ee3eb7d-2b27-48a9-886d-d3a15ae2f35a" providerId="ADAL" clId="{3F4D7D78-4E9C-4DCC-AEB0-0DF27EBA95DF}" dt="2021-03-04T20:02:04.442" v="2237" actId="26606"/>
          <ac:spMkLst>
            <pc:docMk/>
            <pc:sldMk cId="1424707674" sldId="257"/>
            <ac:spMk id="16" creationId="{147EAFFD-2BD1-4600-B034-EEF700787DEC}"/>
          </ac:spMkLst>
        </pc:spChg>
        <pc:picChg chg="add del mod">
          <ac:chgData name="Kristin Mullady" userId="9ee3eb7d-2b27-48a9-886d-d3a15ae2f35a" providerId="ADAL" clId="{3F4D7D78-4E9C-4DCC-AEB0-0DF27EBA95DF}" dt="2021-03-04T19:55:04.624" v="2209" actId="478"/>
          <ac:picMkLst>
            <pc:docMk/>
            <pc:sldMk cId="1424707674" sldId="257"/>
            <ac:picMk id="4" creationId="{108B9BAD-CEC0-4DF5-A8B7-5F4B340691A4}"/>
          </ac:picMkLst>
        </pc:picChg>
        <pc:picChg chg="add mod ord">
          <ac:chgData name="Kristin Mullady" userId="9ee3eb7d-2b27-48a9-886d-d3a15ae2f35a" providerId="ADAL" clId="{3F4D7D78-4E9C-4DCC-AEB0-0DF27EBA95DF}" dt="2021-03-04T20:04:04.661" v="2326" actId="1076"/>
          <ac:picMkLst>
            <pc:docMk/>
            <pc:sldMk cId="1424707674" sldId="257"/>
            <ac:picMk id="5" creationId="{8A409F82-8438-403C-908D-A597089C327C}"/>
          </ac:picMkLst>
        </pc:picChg>
        <pc:picChg chg="add del mod">
          <ac:chgData name="Kristin Mullady" userId="9ee3eb7d-2b27-48a9-886d-d3a15ae2f35a" providerId="ADAL" clId="{3F4D7D78-4E9C-4DCC-AEB0-0DF27EBA95DF}" dt="2021-03-23T20:22:13.186" v="9484" actId="478"/>
          <ac:picMkLst>
            <pc:docMk/>
            <pc:sldMk cId="1424707674" sldId="257"/>
            <ac:picMk id="6" creationId="{1FDBAFCF-9E7D-492F-98BB-2870F2EF2254}"/>
          </ac:picMkLst>
        </pc:picChg>
        <pc:picChg chg="add del">
          <ac:chgData name="Kristin Mullady" userId="9ee3eb7d-2b27-48a9-886d-d3a15ae2f35a" providerId="ADAL" clId="{3F4D7D78-4E9C-4DCC-AEB0-0DF27EBA95DF}" dt="2021-03-04T19:55:49.247" v="2211"/>
          <ac:picMkLst>
            <pc:docMk/>
            <pc:sldMk cId="1424707674" sldId="257"/>
            <ac:picMk id="6" creationId="{AAA497A1-5607-40FD-B217-AA64FB89E673}"/>
          </ac:picMkLst>
        </pc:picChg>
        <pc:picChg chg="add del">
          <ac:chgData name="Kristin Mullady" userId="9ee3eb7d-2b27-48a9-886d-d3a15ae2f35a" providerId="ADAL" clId="{3F4D7D78-4E9C-4DCC-AEB0-0DF27EBA95DF}" dt="2021-03-04T19:56:09.728" v="2213"/>
          <ac:picMkLst>
            <pc:docMk/>
            <pc:sldMk cId="1424707674" sldId="257"/>
            <ac:picMk id="7" creationId="{50BBD7D4-7567-4843-8236-1978C538DEB1}"/>
          </ac:picMkLst>
        </pc:picChg>
        <pc:picChg chg="add mod">
          <ac:chgData name="Kristin Mullady" userId="9ee3eb7d-2b27-48a9-886d-d3a15ae2f35a" providerId="ADAL" clId="{3F4D7D78-4E9C-4DCC-AEB0-0DF27EBA95DF}" dt="2021-03-23T20:22:13.942" v="9485"/>
          <ac:picMkLst>
            <pc:docMk/>
            <pc:sldMk cId="1424707674" sldId="257"/>
            <ac:picMk id="7" creationId="{FFDB8600-5EE0-46AB-8D00-E594F3E92F49}"/>
          </ac:picMkLst>
        </pc:picChg>
        <pc:picChg chg="add del">
          <ac:chgData name="Kristin Mullady" userId="9ee3eb7d-2b27-48a9-886d-d3a15ae2f35a" providerId="ADAL" clId="{3F4D7D78-4E9C-4DCC-AEB0-0DF27EBA95DF}" dt="2021-03-04T19:56:34.575" v="2215"/>
          <ac:picMkLst>
            <pc:docMk/>
            <pc:sldMk cId="1424707674" sldId="257"/>
            <ac:picMk id="8" creationId="{9B332119-59F0-4069-AED4-3C71E377EE28}"/>
          </ac:picMkLst>
        </pc:picChg>
        <pc:picChg chg="add del">
          <ac:chgData name="Kristin Mullady" userId="9ee3eb7d-2b27-48a9-886d-d3a15ae2f35a" providerId="ADAL" clId="{3F4D7D78-4E9C-4DCC-AEB0-0DF27EBA95DF}" dt="2021-03-04T19:56:53.847" v="2217"/>
          <ac:picMkLst>
            <pc:docMk/>
            <pc:sldMk cId="1424707674" sldId="257"/>
            <ac:picMk id="9" creationId="{9F3820B1-A62D-4498-A92E-30E9A6F86580}"/>
          </ac:picMkLst>
        </pc:picChg>
        <pc:picChg chg="add del mod modCrop">
          <ac:chgData name="Kristin Mullady" userId="9ee3eb7d-2b27-48a9-886d-d3a15ae2f35a" providerId="ADAL" clId="{3F4D7D78-4E9C-4DCC-AEB0-0DF27EBA95DF}" dt="2021-03-04T19:58:33.744" v="2221" actId="478"/>
          <ac:picMkLst>
            <pc:docMk/>
            <pc:sldMk cId="1424707674" sldId="257"/>
            <ac:picMk id="10" creationId="{32C78885-03F2-4F77-864A-876EC52E78F1}"/>
          </ac:picMkLst>
        </pc:picChg>
        <pc:picChg chg="add mod">
          <ac:chgData name="Kristin Mullady" userId="9ee3eb7d-2b27-48a9-886d-d3a15ae2f35a" providerId="ADAL" clId="{3F4D7D78-4E9C-4DCC-AEB0-0DF27EBA95DF}" dt="2021-03-04T20:03:15.275" v="2294" actId="29295"/>
          <ac:picMkLst>
            <pc:docMk/>
            <pc:sldMk cId="1424707674" sldId="257"/>
            <ac:picMk id="13" creationId="{8C69BD23-2BA6-4D8D-938E-D1E70F4CEAF8}"/>
          </ac:picMkLst>
        </pc:picChg>
        <pc:cxnChg chg="add del">
          <ac:chgData name="Kristin Mullady" userId="9ee3eb7d-2b27-48a9-886d-d3a15ae2f35a" providerId="ADAL" clId="{3F4D7D78-4E9C-4DCC-AEB0-0DF27EBA95DF}" dt="2021-03-04T20:02:04.442" v="2237" actId="26606"/>
          <ac:cxnSpMkLst>
            <pc:docMk/>
            <pc:sldMk cId="1424707674" sldId="257"/>
            <ac:cxnSpMk id="18" creationId="{8D4B5F26-8713-4267-9186-183BB809C0E3}"/>
          </ac:cxnSpMkLst>
        </pc:cxnChg>
        <pc:cxnChg chg="add del">
          <ac:chgData name="Kristin Mullady" userId="9ee3eb7d-2b27-48a9-886d-d3a15ae2f35a" providerId="ADAL" clId="{3F4D7D78-4E9C-4DCC-AEB0-0DF27EBA95DF}" dt="2021-03-04T20:02:04.442" v="2237" actId="26606"/>
          <ac:cxnSpMkLst>
            <pc:docMk/>
            <pc:sldMk cId="1424707674" sldId="257"/>
            <ac:cxnSpMk id="20" creationId="{372C66DF-2004-4C24-8C07-554E41490DC1}"/>
          </ac:cxnSpMkLst>
        </pc:cxnChg>
      </pc:sldChg>
      <pc:sldChg chg="addSp delSp modSp new mod setBg setFolMasterObjs">
        <pc:chgData name="Kristin Mullady" userId="9ee3eb7d-2b27-48a9-886d-d3a15ae2f35a" providerId="ADAL" clId="{3F4D7D78-4E9C-4DCC-AEB0-0DF27EBA95DF}" dt="2021-03-23T20:39:45.650" v="9934" actId="207"/>
        <pc:sldMkLst>
          <pc:docMk/>
          <pc:sldMk cId="3983872311" sldId="258"/>
        </pc:sldMkLst>
        <pc:spChg chg="mod">
          <ac:chgData name="Kristin Mullady" userId="9ee3eb7d-2b27-48a9-886d-d3a15ae2f35a" providerId="ADAL" clId="{3F4D7D78-4E9C-4DCC-AEB0-0DF27EBA95DF}" dt="2021-03-23T20:39:45.650" v="9934" actId="207"/>
          <ac:spMkLst>
            <pc:docMk/>
            <pc:sldMk cId="3983872311" sldId="258"/>
            <ac:spMk id="2" creationId="{DA9E104F-DD4F-4AF0-A88A-ADB41A38A75B}"/>
          </ac:spMkLst>
        </pc:spChg>
        <pc:spChg chg="mod">
          <ac:chgData name="Kristin Mullady" userId="9ee3eb7d-2b27-48a9-886d-d3a15ae2f35a" providerId="ADAL" clId="{3F4D7D78-4E9C-4DCC-AEB0-0DF27EBA95DF}" dt="2021-03-18T17:18:13.474" v="8656"/>
          <ac:spMkLst>
            <pc:docMk/>
            <pc:sldMk cId="3983872311" sldId="258"/>
            <ac:spMk id="3" creationId="{3271EB2A-6575-4D87-889D-CCAF3C90E47C}"/>
          </ac:spMkLst>
        </pc:spChg>
        <pc:spChg chg="add del">
          <ac:chgData name="Kristin Mullady" userId="9ee3eb7d-2b27-48a9-886d-d3a15ae2f35a" providerId="ADAL" clId="{3F4D7D78-4E9C-4DCC-AEB0-0DF27EBA95DF}" dt="2021-03-04T20:02:03.373" v="2236" actId="26606"/>
          <ac:spMkLst>
            <pc:docMk/>
            <pc:sldMk cId="3983872311" sldId="258"/>
            <ac:spMk id="8" creationId="{B103F26A-B02C-4135-96B0-37912A33C874}"/>
          </ac:spMkLst>
        </pc:spChg>
        <pc:spChg chg="add del">
          <ac:chgData name="Kristin Mullady" userId="9ee3eb7d-2b27-48a9-886d-d3a15ae2f35a" providerId="ADAL" clId="{3F4D7D78-4E9C-4DCC-AEB0-0DF27EBA95DF}" dt="2021-03-04T20:02:03.373" v="2236" actId="26606"/>
          <ac:spMkLst>
            <pc:docMk/>
            <pc:sldMk cId="3983872311" sldId="258"/>
            <ac:spMk id="10" creationId="{2823A3A0-1AEE-4C9F-9577-A624AA5BD184}"/>
          </ac:spMkLst>
        </pc:spChg>
        <pc:spChg chg="add del">
          <ac:chgData name="Kristin Mullady" userId="9ee3eb7d-2b27-48a9-886d-d3a15ae2f35a" providerId="ADAL" clId="{3F4D7D78-4E9C-4DCC-AEB0-0DF27EBA95DF}" dt="2021-03-04T20:02:03.373" v="2236" actId="26606"/>
          <ac:spMkLst>
            <pc:docMk/>
            <pc:sldMk cId="3983872311" sldId="258"/>
            <ac:spMk id="12" creationId="{73E0691A-3834-41DB-B58A-F0D41ACA4B16}"/>
          </ac:spMkLst>
        </pc:spChg>
        <pc:picChg chg="add del mod">
          <ac:chgData name="Kristin Mullady" userId="9ee3eb7d-2b27-48a9-886d-d3a15ae2f35a" providerId="ADAL" clId="{3F4D7D78-4E9C-4DCC-AEB0-0DF27EBA95DF}" dt="2021-03-23T20:22:09.377" v="9482" actId="478"/>
          <ac:picMkLst>
            <pc:docMk/>
            <pc:sldMk cId="3983872311" sldId="258"/>
            <ac:picMk id="4" creationId="{A468342C-A3BB-467D-AAA8-DE96E12838BC}"/>
          </ac:picMkLst>
        </pc:picChg>
        <pc:picChg chg="add mod">
          <ac:chgData name="Kristin Mullady" userId="9ee3eb7d-2b27-48a9-886d-d3a15ae2f35a" providerId="ADAL" clId="{3F4D7D78-4E9C-4DCC-AEB0-0DF27EBA95DF}" dt="2021-03-23T20:22:10.053" v="9483"/>
          <ac:picMkLst>
            <pc:docMk/>
            <pc:sldMk cId="3983872311" sldId="258"/>
            <ac:picMk id="5" creationId="{FDE8EA29-C04F-4553-BA07-3642AB44F31B}"/>
          </ac:picMkLst>
        </pc:picChg>
        <pc:cxnChg chg="add del">
          <ac:chgData name="Kristin Mullady" userId="9ee3eb7d-2b27-48a9-886d-d3a15ae2f35a" providerId="ADAL" clId="{3F4D7D78-4E9C-4DCC-AEB0-0DF27EBA95DF}" dt="2021-03-04T20:02:03.373" v="2236" actId="26606"/>
          <ac:cxnSpMkLst>
            <pc:docMk/>
            <pc:sldMk cId="3983872311" sldId="258"/>
            <ac:cxnSpMk id="14" creationId="{329BD279-68D6-4374-A25D-0443582490CB}"/>
          </ac:cxnSpMkLst>
        </pc:cxnChg>
        <pc:cxnChg chg="add del">
          <ac:chgData name="Kristin Mullady" userId="9ee3eb7d-2b27-48a9-886d-d3a15ae2f35a" providerId="ADAL" clId="{3F4D7D78-4E9C-4DCC-AEB0-0DF27EBA95DF}" dt="2021-03-04T20:02:03.373" v="2236" actId="26606"/>
          <ac:cxnSpMkLst>
            <pc:docMk/>
            <pc:sldMk cId="3983872311" sldId="258"/>
            <ac:cxnSpMk id="16" creationId="{DA223393-D916-47A5-833D-85E9ECDA8371}"/>
          </ac:cxnSpMkLst>
        </pc:cxnChg>
      </pc:sldChg>
      <pc:sldChg chg="addSp delSp modSp new del mod setBg setFolMasterObjs">
        <pc:chgData name="Kristin Mullady" userId="9ee3eb7d-2b27-48a9-886d-d3a15ae2f35a" providerId="ADAL" clId="{3F4D7D78-4E9C-4DCC-AEB0-0DF27EBA95DF}" dt="2021-03-15T17:48:07.042" v="5555" actId="2696"/>
        <pc:sldMkLst>
          <pc:docMk/>
          <pc:sldMk cId="3396985574" sldId="259"/>
        </pc:sldMkLst>
        <pc:spChg chg="del mod">
          <ac:chgData name="Kristin Mullady" userId="9ee3eb7d-2b27-48a9-886d-d3a15ae2f35a" providerId="ADAL" clId="{3F4D7D78-4E9C-4DCC-AEB0-0DF27EBA95DF}" dt="2021-03-15T15:57:50.351" v="4308" actId="21"/>
          <ac:spMkLst>
            <pc:docMk/>
            <pc:sldMk cId="3396985574" sldId="259"/>
            <ac:spMk id="2" creationId="{3E2491A5-C9B6-457D-A65B-81724B4390C1}"/>
          </ac:spMkLst>
        </pc:spChg>
        <pc:spChg chg="add del mod">
          <ac:chgData name="Kristin Mullady" userId="9ee3eb7d-2b27-48a9-886d-d3a15ae2f35a" providerId="ADAL" clId="{3F4D7D78-4E9C-4DCC-AEB0-0DF27EBA95DF}" dt="2021-03-08T22:35:52.578" v="2740" actId="207"/>
          <ac:spMkLst>
            <pc:docMk/>
            <pc:sldMk cId="3396985574" sldId="259"/>
            <ac:spMk id="3" creationId="{9CA8868C-F292-46F0-9BC5-2B2CF9F8452F}"/>
          </ac:spMkLst>
        </pc:spChg>
        <pc:spChg chg="add mod">
          <ac:chgData name="Kristin Mullady" userId="9ee3eb7d-2b27-48a9-886d-d3a15ae2f35a" providerId="ADAL" clId="{3F4D7D78-4E9C-4DCC-AEB0-0DF27EBA95DF}" dt="2021-03-15T15:56:40.951" v="4297" actId="571"/>
          <ac:spMkLst>
            <pc:docMk/>
            <pc:sldMk cId="3396985574" sldId="259"/>
            <ac:spMk id="4" creationId="{1211E767-9DAB-4DC8-91E9-C74D8CF4DE8B}"/>
          </ac:spMkLst>
        </pc:spChg>
        <pc:spChg chg="add mod">
          <ac:chgData name="Kristin Mullady" userId="9ee3eb7d-2b27-48a9-886d-d3a15ae2f35a" providerId="ADAL" clId="{3F4D7D78-4E9C-4DCC-AEB0-0DF27EBA95DF}" dt="2021-03-15T15:57:50.351" v="4308" actId="21"/>
          <ac:spMkLst>
            <pc:docMk/>
            <pc:sldMk cId="3396985574" sldId="259"/>
            <ac:spMk id="6" creationId="{3728E5EF-2328-4157-8B94-004E369D192B}"/>
          </ac:spMkLst>
        </pc:spChg>
        <pc:spChg chg="add del">
          <ac:chgData name="Kristin Mullady" userId="9ee3eb7d-2b27-48a9-886d-d3a15ae2f35a" providerId="ADAL" clId="{3F4D7D78-4E9C-4DCC-AEB0-0DF27EBA95DF}" dt="2021-03-04T20:01:33.687" v="2227" actId="26606"/>
          <ac:spMkLst>
            <pc:docMk/>
            <pc:sldMk cId="3396985574" sldId="259"/>
            <ac:spMk id="8" creationId="{B103F26A-B02C-4135-96B0-37912A33C874}"/>
          </ac:spMkLst>
        </pc:spChg>
        <pc:spChg chg="add del">
          <ac:chgData name="Kristin Mullady" userId="9ee3eb7d-2b27-48a9-886d-d3a15ae2f35a" providerId="ADAL" clId="{3F4D7D78-4E9C-4DCC-AEB0-0DF27EBA95DF}" dt="2021-03-04T20:01:35.718" v="2229" actId="26606"/>
          <ac:spMkLst>
            <pc:docMk/>
            <pc:sldMk cId="3396985574" sldId="259"/>
            <ac:spMk id="9" creationId="{A99D947B-1B59-4322-8CF2-73E813419999}"/>
          </ac:spMkLst>
        </pc:spChg>
        <pc:spChg chg="add del">
          <ac:chgData name="Kristin Mullady" userId="9ee3eb7d-2b27-48a9-886d-d3a15ae2f35a" providerId="ADAL" clId="{3F4D7D78-4E9C-4DCC-AEB0-0DF27EBA95DF}" dt="2021-03-04T20:01:33.687" v="2227" actId="26606"/>
          <ac:spMkLst>
            <pc:docMk/>
            <pc:sldMk cId="3396985574" sldId="259"/>
            <ac:spMk id="10" creationId="{2823A3A0-1AEE-4C9F-9577-A624AA5BD184}"/>
          </ac:spMkLst>
        </pc:spChg>
        <pc:spChg chg="add del">
          <ac:chgData name="Kristin Mullady" userId="9ee3eb7d-2b27-48a9-886d-d3a15ae2f35a" providerId="ADAL" clId="{3F4D7D78-4E9C-4DCC-AEB0-0DF27EBA95DF}" dt="2021-03-04T20:01:35.718" v="2229" actId="26606"/>
          <ac:spMkLst>
            <pc:docMk/>
            <pc:sldMk cId="3396985574" sldId="259"/>
            <ac:spMk id="11" creationId="{D803427E-36C0-4811-BE64-ACF653F6AA93}"/>
          </ac:spMkLst>
        </pc:spChg>
        <pc:spChg chg="add del">
          <ac:chgData name="Kristin Mullady" userId="9ee3eb7d-2b27-48a9-886d-d3a15ae2f35a" providerId="ADAL" clId="{3F4D7D78-4E9C-4DCC-AEB0-0DF27EBA95DF}" dt="2021-03-04T20:01:33.687" v="2227" actId="26606"/>
          <ac:spMkLst>
            <pc:docMk/>
            <pc:sldMk cId="3396985574" sldId="259"/>
            <ac:spMk id="12" creationId="{73E0691A-3834-41DB-B58A-F0D41ACA4B16}"/>
          </ac:spMkLst>
        </pc:spChg>
        <pc:spChg chg="add del">
          <ac:chgData name="Kristin Mullady" userId="9ee3eb7d-2b27-48a9-886d-d3a15ae2f35a" providerId="ADAL" clId="{3F4D7D78-4E9C-4DCC-AEB0-0DF27EBA95DF}" dt="2021-03-04T20:01:35.718" v="2229" actId="26606"/>
          <ac:spMkLst>
            <pc:docMk/>
            <pc:sldMk cId="3396985574" sldId="259"/>
            <ac:spMk id="13" creationId="{D9231370-89C4-4981-8C91-A3F3D1146CEB}"/>
          </ac:spMkLst>
        </pc:spChg>
        <pc:spChg chg="add del">
          <ac:chgData name="Kristin Mullady" userId="9ee3eb7d-2b27-48a9-886d-d3a15ae2f35a" providerId="ADAL" clId="{3F4D7D78-4E9C-4DCC-AEB0-0DF27EBA95DF}" dt="2021-03-04T20:01:41.383" v="2231" actId="26606"/>
          <ac:spMkLst>
            <pc:docMk/>
            <pc:sldMk cId="3396985574" sldId="259"/>
            <ac:spMk id="19" creationId="{7C29659F-4824-4724-9EF7-F02D022C98B0}"/>
          </ac:spMkLst>
        </pc:spChg>
        <pc:spChg chg="add del">
          <ac:chgData name="Kristin Mullady" userId="9ee3eb7d-2b27-48a9-886d-d3a15ae2f35a" providerId="ADAL" clId="{3F4D7D78-4E9C-4DCC-AEB0-0DF27EBA95DF}" dt="2021-03-04T20:01:41.383" v="2231" actId="26606"/>
          <ac:spMkLst>
            <pc:docMk/>
            <pc:sldMk cId="3396985574" sldId="259"/>
            <ac:spMk id="20" creationId="{320DB0BB-2305-4947-B0BD-DD912E293ABC}"/>
          </ac:spMkLst>
        </pc:spChg>
        <pc:spChg chg="add del">
          <ac:chgData name="Kristin Mullady" userId="9ee3eb7d-2b27-48a9-886d-d3a15ae2f35a" providerId="ADAL" clId="{3F4D7D78-4E9C-4DCC-AEB0-0DF27EBA95DF}" dt="2021-03-04T20:01:41.383" v="2231" actId="26606"/>
          <ac:spMkLst>
            <pc:docMk/>
            <pc:sldMk cId="3396985574" sldId="259"/>
            <ac:spMk id="21" creationId="{9CA8868C-F292-46F0-9BC5-2B2CF9F8452F}"/>
          </ac:spMkLst>
        </pc:spChg>
        <pc:spChg chg="add del">
          <ac:chgData name="Kristin Mullady" userId="9ee3eb7d-2b27-48a9-886d-d3a15ae2f35a" providerId="ADAL" clId="{3F4D7D78-4E9C-4DCC-AEB0-0DF27EBA95DF}" dt="2021-03-04T20:01:50.954" v="2233" actId="26606"/>
          <ac:spMkLst>
            <pc:docMk/>
            <pc:sldMk cId="3396985574" sldId="259"/>
            <ac:spMk id="25" creationId="{DF77EA1D-CD58-47D1-895E-0E74AE5D1508}"/>
          </ac:spMkLst>
        </pc:spChg>
        <pc:spChg chg="add del">
          <ac:chgData name="Kristin Mullady" userId="9ee3eb7d-2b27-48a9-886d-d3a15ae2f35a" providerId="ADAL" clId="{3F4D7D78-4E9C-4DCC-AEB0-0DF27EBA95DF}" dt="2021-03-04T20:01:50.954" v="2233" actId="26606"/>
          <ac:spMkLst>
            <pc:docMk/>
            <pc:sldMk cId="3396985574" sldId="259"/>
            <ac:spMk id="26" creationId="{30A2F27B-AF82-4F47-887C-2B4B9878E47C}"/>
          </ac:spMkLst>
        </pc:spChg>
        <pc:spChg chg="add del">
          <ac:chgData name="Kristin Mullady" userId="9ee3eb7d-2b27-48a9-886d-d3a15ae2f35a" providerId="ADAL" clId="{3F4D7D78-4E9C-4DCC-AEB0-0DF27EBA95DF}" dt="2021-03-04T20:01:50.954" v="2233" actId="26606"/>
          <ac:spMkLst>
            <pc:docMk/>
            <pc:sldMk cId="3396985574" sldId="259"/>
            <ac:spMk id="27" creationId="{C73DAA41-976B-4A7A-91F5-FD48E43455A2}"/>
          </ac:spMkLst>
        </pc:spChg>
        <pc:spChg chg="add del">
          <ac:chgData name="Kristin Mullady" userId="9ee3eb7d-2b27-48a9-886d-d3a15ae2f35a" providerId="ADAL" clId="{3F4D7D78-4E9C-4DCC-AEB0-0DF27EBA95DF}" dt="2021-03-04T20:01:50.954" v="2233" actId="26606"/>
          <ac:spMkLst>
            <pc:docMk/>
            <pc:sldMk cId="3396985574" sldId="259"/>
            <ac:spMk id="28" creationId="{9CA8868C-F292-46F0-9BC5-2B2CF9F8452F}"/>
          </ac:spMkLst>
        </pc:spChg>
        <pc:graphicFrameChg chg="add del">
          <ac:chgData name="Kristin Mullady" userId="9ee3eb7d-2b27-48a9-886d-d3a15ae2f35a" providerId="ADAL" clId="{3F4D7D78-4E9C-4DCC-AEB0-0DF27EBA95DF}" dt="2021-03-04T20:01:35.718" v="2229" actId="26606"/>
          <ac:graphicFrameMkLst>
            <pc:docMk/>
            <pc:sldMk cId="3396985574" sldId="259"/>
            <ac:graphicFrameMk id="5" creationId="{D7ED8C53-B8D6-4FAE-A27A-D6D28395D663}"/>
          </ac:graphicFrameMkLst>
        </pc:graphicFrameChg>
        <pc:picChg chg="add del">
          <ac:chgData name="Kristin Mullady" userId="9ee3eb7d-2b27-48a9-886d-d3a15ae2f35a" providerId="ADAL" clId="{3F4D7D78-4E9C-4DCC-AEB0-0DF27EBA95DF}" dt="2021-03-04T19:53:56.944" v="2206"/>
          <ac:picMkLst>
            <pc:docMk/>
            <pc:sldMk cId="3396985574" sldId="259"/>
            <ac:picMk id="4" creationId="{9F50CEEE-B3E6-4735-BFF2-35C86B4E0B7A}"/>
          </ac:picMkLst>
        </pc:picChg>
        <pc:cxnChg chg="add del">
          <ac:chgData name="Kristin Mullady" userId="9ee3eb7d-2b27-48a9-886d-d3a15ae2f35a" providerId="ADAL" clId="{3F4D7D78-4E9C-4DCC-AEB0-0DF27EBA95DF}" dt="2021-03-04T20:01:33.687" v="2227" actId="26606"/>
          <ac:cxnSpMkLst>
            <pc:docMk/>
            <pc:sldMk cId="3396985574" sldId="259"/>
            <ac:cxnSpMk id="14" creationId="{329BD279-68D6-4374-A25D-0443582490CB}"/>
          </ac:cxnSpMkLst>
        </pc:cxnChg>
        <pc:cxnChg chg="add del">
          <ac:chgData name="Kristin Mullady" userId="9ee3eb7d-2b27-48a9-886d-d3a15ae2f35a" providerId="ADAL" clId="{3F4D7D78-4E9C-4DCC-AEB0-0DF27EBA95DF}" dt="2021-03-04T20:01:35.718" v="2229" actId="26606"/>
          <ac:cxnSpMkLst>
            <pc:docMk/>
            <pc:sldMk cId="3396985574" sldId="259"/>
            <ac:cxnSpMk id="15" creationId="{474D4826-9FF4-4E17-AB42-146B76BD3223}"/>
          </ac:cxnSpMkLst>
        </pc:cxnChg>
        <pc:cxnChg chg="add del">
          <ac:chgData name="Kristin Mullady" userId="9ee3eb7d-2b27-48a9-886d-d3a15ae2f35a" providerId="ADAL" clId="{3F4D7D78-4E9C-4DCC-AEB0-0DF27EBA95DF}" dt="2021-03-04T20:01:33.687" v="2227" actId="26606"/>
          <ac:cxnSpMkLst>
            <pc:docMk/>
            <pc:sldMk cId="3396985574" sldId="259"/>
            <ac:cxnSpMk id="16" creationId="{DA223393-D916-47A5-833D-85E9ECDA8371}"/>
          </ac:cxnSpMkLst>
        </pc:cxnChg>
        <pc:cxnChg chg="add del">
          <ac:chgData name="Kristin Mullady" userId="9ee3eb7d-2b27-48a9-886d-d3a15ae2f35a" providerId="ADAL" clId="{3F4D7D78-4E9C-4DCC-AEB0-0DF27EBA95DF}" dt="2021-03-04T20:01:35.718" v="2229" actId="26606"/>
          <ac:cxnSpMkLst>
            <pc:docMk/>
            <pc:sldMk cId="3396985574" sldId="259"/>
            <ac:cxnSpMk id="17" creationId="{C5873965-CEB2-46E1-951E-037689B07891}"/>
          </ac:cxnSpMkLst>
        </pc:cxnChg>
        <pc:cxnChg chg="add del">
          <ac:chgData name="Kristin Mullady" userId="9ee3eb7d-2b27-48a9-886d-d3a15ae2f35a" providerId="ADAL" clId="{3F4D7D78-4E9C-4DCC-AEB0-0DF27EBA95DF}" dt="2021-03-04T20:01:41.383" v="2231" actId="26606"/>
          <ac:cxnSpMkLst>
            <pc:docMk/>
            <pc:sldMk cId="3396985574" sldId="259"/>
            <ac:cxnSpMk id="22" creationId="{451EEBAC-7FE3-4931-B6B6-8DBD416D7E06}"/>
          </ac:cxnSpMkLst>
        </pc:cxnChg>
        <pc:cxnChg chg="add del">
          <ac:chgData name="Kristin Mullady" userId="9ee3eb7d-2b27-48a9-886d-d3a15ae2f35a" providerId="ADAL" clId="{3F4D7D78-4E9C-4DCC-AEB0-0DF27EBA95DF}" dt="2021-03-04T20:01:41.383" v="2231" actId="26606"/>
          <ac:cxnSpMkLst>
            <pc:docMk/>
            <pc:sldMk cId="3396985574" sldId="259"/>
            <ac:cxnSpMk id="23" creationId="{C3283366-6C8D-422F-9759-B3E4A3523523}"/>
          </ac:cxnSpMkLst>
        </pc:cxnChg>
        <pc:cxnChg chg="add del">
          <ac:chgData name="Kristin Mullady" userId="9ee3eb7d-2b27-48a9-886d-d3a15ae2f35a" providerId="ADAL" clId="{3F4D7D78-4E9C-4DCC-AEB0-0DF27EBA95DF}" dt="2021-03-04T20:01:50.954" v="2233" actId="26606"/>
          <ac:cxnSpMkLst>
            <pc:docMk/>
            <pc:sldMk cId="3396985574" sldId="259"/>
            <ac:cxnSpMk id="29" creationId="{5E5F5C0F-87CD-40D8-AD4B-452395E321E7}"/>
          </ac:cxnSpMkLst>
        </pc:cxnChg>
        <pc:cxnChg chg="add del">
          <ac:chgData name="Kristin Mullady" userId="9ee3eb7d-2b27-48a9-886d-d3a15ae2f35a" providerId="ADAL" clId="{3F4D7D78-4E9C-4DCC-AEB0-0DF27EBA95DF}" dt="2021-03-04T20:01:50.954" v="2233" actId="26606"/>
          <ac:cxnSpMkLst>
            <pc:docMk/>
            <pc:sldMk cId="3396985574" sldId="259"/>
            <ac:cxnSpMk id="30" creationId="{E4F40788-FC62-4F28-9E98-39731231742E}"/>
          </ac:cxnSpMkLst>
        </pc:cxnChg>
      </pc:sldChg>
      <pc:sldChg chg="addSp delSp modSp new mod modTransition setBg modAnim">
        <pc:chgData name="Kristin Mullady" userId="9ee3eb7d-2b27-48a9-886d-d3a15ae2f35a" providerId="ADAL" clId="{3F4D7D78-4E9C-4DCC-AEB0-0DF27EBA95DF}" dt="2021-03-23T20:40:20.003" v="9939" actId="207"/>
        <pc:sldMkLst>
          <pc:docMk/>
          <pc:sldMk cId="1311138292" sldId="260"/>
        </pc:sldMkLst>
        <pc:spChg chg="mod">
          <ac:chgData name="Kristin Mullady" userId="9ee3eb7d-2b27-48a9-886d-d3a15ae2f35a" providerId="ADAL" clId="{3F4D7D78-4E9C-4DCC-AEB0-0DF27EBA95DF}" dt="2021-03-23T20:39:52.899" v="9935" actId="207"/>
          <ac:spMkLst>
            <pc:docMk/>
            <pc:sldMk cId="1311138292" sldId="260"/>
            <ac:spMk id="2" creationId="{115DDCA0-53A4-4A06-BC15-27E5726A5FCA}"/>
          </ac:spMkLst>
        </pc:spChg>
        <pc:spChg chg="add mod">
          <ac:chgData name="Kristin Mullady" userId="9ee3eb7d-2b27-48a9-886d-d3a15ae2f35a" providerId="ADAL" clId="{3F4D7D78-4E9C-4DCC-AEB0-0DF27EBA95DF}" dt="2021-03-23T20:40:20.003" v="9939" actId="207"/>
          <ac:spMkLst>
            <pc:docMk/>
            <pc:sldMk cId="1311138292" sldId="260"/>
            <ac:spMk id="3" creationId="{9E5723FF-D66F-4370-956B-B56C3421558A}"/>
          </ac:spMkLst>
        </pc:spChg>
        <pc:spChg chg="add del mod">
          <ac:chgData name="Kristin Mullady" userId="9ee3eb7d-2b27-48a9-886d-d3a15ae2f35a" providerId="ADAL" clId="{3F4D7D78-4E9C-4DCC-AEB0-0DF27EBA95DF}" dt="2021-03-01T21:22:57.503" v="898" actId="3680"/>
          <ac:spMkLst>
            <pc:docMk/>
            <pc:sldMk cId="1311138292" sldId="260"/>
            <ac:spMk id="3" creationId="{D90DF202-97E0-49F1-86DD-483ED67CB325}"/>
          </ac:spMkLst>
        </pc:spChg>
        <pc:graphicFrameChg chg="add del">
          <ac:chgData name="Kristin Mullady" userId="9ee3eb7d-2b27-48a9-886d-d3a15ae2f35a" providerId="ADAL" clId="{3F4D7D78-4E9C-4DCC-AEB0-0DF27EBA95DF}" dt="2021-03-01T21:18:57.301" v="888" actId="3680"/>
          <ac:graphicFrameMkLst>
            <pc:docMk/>
            <pc:sldMk cId="1311138292" sldId="260"/>
            <ac:graphicFrameMk id="4" creationId="{B3791BCC-1B28-4AEA-B230-EF8089E3137B}"/>
          </ac:graphicFrameMkLst>
        </pc:graphicFrameChg>
        <pc:graphicFrameChg chg="add del mod">
          <ac:chgData name="Kristin Mullady" userId="9ee3eb7d-2b27-48a9-886d-d3a15ae2f35a" providerId="ADAL" clId="{3F4D7D78-4E9C-4DCC-AEB0-0DF27EBA95DF}" dt="2021-03-01T21:19:34.652" v="892" actId="3680"/>
          <ac:graphicFrameMkLst>
            <pc:docMk/>
            <pc:sldMk cId="1311138292" sldId="260"/>
            <ac:graphicFrameMk id="5" creationId="{C6C48D20-BFDE-4CC6-934E-325FAC4DCD41}"/>
          </ac:graphicFrameMkLst>
        </pc:graphicFrameChg>
        <pc:graphicFrameChg chg="add del">
          <ac:chgData name="Kristin Mullady" userId="9ee3eb7d-2b27-48a9-886d-d3a15ae2f35a" providerId="ADAL" clId="{3F4D7D78-4E9C-4DCC-AEB0-0DF27EBA95DF}" dt="2021-03-01T21:21:13.718" v="894" actId="3680"/>
          <ac:graphicFrameMkLst>
            <pc:docMk/>
            <pc:sldMk cId="1311138292" sldId="260"/>
            <ac:graphicFrameMk id="6" creationId="{27671974-0731-43AF-992E-81AD4F0C1AE8}"/>
          </ac:graphicFrameMkLst>
        </pc:graphicFrameChg>
        <pc:graphicFrameChg chg="add del mod ord modGraphic">
          <ac:chgData name="Kristin Mullady" userId="9ee3eb7d-2b27-48a9-886d-d3a15ae2f35a" providerId="ADAL" clId="{3F4D7D78-4E9C-4DCC-AEB0-0DF27EBA95DF}" dt="2021-03-01T21:22:46.032" v="897" actId="3680"/>
          <ac:graphicFrameMkLst>
            <pc:docMk/>
            <pc:sldMk cId="1311138292" sldId="260"/>
            <ac:graphicFrameMk id="7" creationId="{76F9026D-68A4-40ED-9998-609FF9FB49D2}"/>
          </ac:graphicFrameMkLst>
        </pc:graphicFrameChg>
        <pc:graphicFrameChg chg="add mod ord modGraphic">
          <ac:chgData name="Kristin Mullady" userId="9ee3eb7d-2b27-48a9-886d-d3a15ae2f35a" providerId="ADAL" clId="{3F4D7D78-4E9C-4DCC-AEB0-0DF27EBA95DF}" dt="2021-03-23T20:40:06.669" v="9937" actId="207"/>
          <ac:graphicFrameMkLst>
            <pc:docMk/>
            <pc:sldMk cId="1311138292" sldId="260"/>
            <ac:graphicFrameMk id="8" creationId="{7D0D2DC6-7937-482D-A0B7-6963A9AAE973}"/>
          </ac:graphicFrameMkLst>
        </pc:graphicFrameChg>
        <pc:graphicFrameChg chg="add mod modGraphic">
          <ac:chgData name="Kristin Mullady" userId="9ee3eb7d-2b27-48a9-886d-d3a15ae2f35a" providerId="ADAL" clId="{3F4D7D78-4E9C-4DCC-AEB0-0DF27EBA95DF}" dt="2021-03-23T20:40:13.779" v="9938" actId="207"/>
          <ac:graphicFrameMkLst>
            <pc:docMk/>
            <pc:sldMk cId="1311138292" sldId="260"/>
            <ac:graphicFrameMk id="9" creationId="{AC5AE2A5-62D1-4874-AF25-AF634FD417F9}"/>
          </ac:graphicFrameMkLst>
        </pc:graphicFrameChg>
        <pc:picChg chg="add del mod">
          <ac:chgData name="Kristin Mullady" userId="9ee3eb7d-2b27-48a9-886d-d3a15ae2f35a" providerId="ADAL" clId="{3F4D7D78-4E9C-4DCC-AEB0-0DF27EBA95DF}" dt="2021-03-23T20:22:05.399" v="9480" actId="478"/>
          <ac:picMkLst>
            <pc:docMk/>
            <pc:sldMk cId="1311138292" sldId="260"/>
            <ac:picMk id="6" creationId="{D100E190-5A8D-4DB8-BBF0-09586BCC6027}"/>
          </ac:picMkLst>
        </pc:picChg>
        <pc:picChg chg="add mod">
          <ac:chgData name="Kristin Mullady" userId="9ee3eb7d-2b27-48a9-886d-d3a15ae2f35a" providerId="ADAL" clId="{3F4D7D78-4E9C-4DCC-AEB0-0DF27EBA95DF}" dt="2021-03-23T20:22:06.119" v="9481"/>
          <ac:picMkLst>
            <pc:docMk/>
            <pc:sldMk cId="1311138292" sldId="260"/>
            <ac:picMk id="7" creationId="{5A792023-CA69-4154-A2A0-674C8B669A2B}"/>
          </ac:picMkLst>
        </pc:picChg>
        <pc:picChg chg="add del mod">
          <ac:chgData name="Kristin Mullady" userId="9ee3eb7d-2b27-48a9-886d-d3a15ae2f35a" providerId="ADAL" clId="{3F4D7D78-4E9C-4DCC-AEB0-0DF27EBA95DF}" dt="2021-03-04T21:22:28.472" v="2351" actId="478"/>
          <ac:picMkLst>
            <pc:docMk/>
            <pc:sldMk cId="1311138292" sldId="260"/>
            <ac:picMk id="10" creationId="{1065A00A-B498-45FA-9451-1F0F25E08565}"/>
          </ac:picMkLst>
        </pc:picChg>
      </pc:sldChg>
      <pc:sldChg chg="addSp delSp modSp new mod setBg setFolMasterObjs addAnim delDesignElem">
        <pc:chgData name="Kristin Mullady" userId="9ee3eb7d-2b27-48a9-886d-d3a15ae2f35a" providerId="ADAL" clId="{3F4D7D78-4E9C-4DCC-AEB0-0DF27EBA95DF}" dt="2021-04-05T22:31:09.175" v="9954" actId="20577"/>
        <pc:sldMkLst>
          <pc:docMk/>
          <pc:sldMk cId="3113513974" sldId="261"/>
        </pc:sldMkLst>
        <pc:spChg chg="mod ord">
          <ac:chgData name="Kristin Mullady" userId="9ee3eb7d-2b27-48a9-886d-d3a15ae2f35a" providerId="ADAL" clId="{3F4D7D78-4E9C-4DCC-AEB0-0DF27EBA95DF}" dt="2021-04-05T22:31:09.175" v="9954" actId="20577"/>
          <ac:spMkLst>
            <pc:docMk/>
            <pc:sldMk cId="3113513974" sldId="261"/>
            <ac:spMk id="2" creationId="{B9ABB108-738B-4E6A-8EA3-5D798DD4F05C}"/>
          </ac:spMkLst>
        </pc:spChg>
        <pc:spChg chg="del">
          <ac:chgData name="Kristin Mullady" userId="9ee3eb7d-2b27-48a9-886d-d3a15ae2f35a" providerId="ADAL" clId="{3F4D7D78-4E9C-4DCC-AEB0-0DF27EBA95DF}" dt="2021-03-04T19:47:53.251" v="2154" actId="478"/>
          <ac:spMkLst>
            <pc:docMk/>
            <pc:sldMk cId="3113513974" sldId="261"/>
            <ac:spMk id="3" creationId="{B19F06EE-440E-48B9-A41B-925EEA1697F8}"/>
          </ac:spMkLst>
        </pc:spChg>
        <pc:spChg chg="add del">
          <ac:chgData name="Kristin Mullady" userId="9ee3eb7d-2b27-48a9-886d-d3a15ae2f35a" providerId="ADAL" clId="{3F4D7D78-4E9C-4DCC-AEB0-0DF27EBA95DF}" dt="2021-03-18T17:18:13.474" v="8656"/>
          <ac:spMkLst>
            <pc:docMk/>
            <pc:sldMk cId="3113513974" sldId="261"/>
            <ac:spMk id="10" creationId="{B551C3B6-A0D6-43F6-9F68-13666CDA5C09}"/>
          </ac:spMkLst>
        </pc:spChg>
        <pc:spChg chg="add del">
          <ac:chgData name="Kristin Mullady" userId="9ee3eb7d-2b27-48a9-886d-d3a15ae2f35a" providerId="ADAL" clId="{3F4D7D78-4E9C-4DCC-AEB0-0DF27EBA95DF}" dt="2021-03-18T17:18:13.474" v="8656"/>
          <ac:spMkLst>
            <pc:docMk/>
            <pc:sldMk cId="3113513974" sldId="261"/>
            <ac:spMk id="12" creationId="{24EF3E42-675E-4E84-AA5A-E233060C0D3C}"/>
          </ac:spMkLst>
        </pc:spChg>
        <pc:spChg chg="add del">
          <ac:chgData name="Kristin Mullady" userId="9ee3eb7d-2b27-48a9-886d-d3a15ae2f35a" providerId="ADAL" clId="{3F4D7D78-4E9C-4DCC-AEB0-0DF27EBA95DF}" dt="2021-03-18T17:18:13.474" v="8656"/>
          <ac:spMkLst>
            <pc:docMk/>
            <pc:sldMk cId="3113513974" sldId="261"/>
            <ac:spMk id="14" creationId="{0F3B65B4-B443-446A-9981-E6E89B0B75C1}"/>
          </ac:spMkLst>
        </pc:spChg>
        <pc:spChg chg="add del">
          <ac:chgData name="Kristin Mullady" userId="9ee3eb7d-2b27-48a9-886d-d3a15ae2f35a" providerId="ADAL" clId="{3F4D7D78-4E9C-4DCC-AEB0-0DF27EBA95DF}" dt="2021-03-18T17:18:13.474" v="8656"/>
          <ac:spMkLst>
            <pc:docMk/>
            <pc:sldMk cId="3113513974" sldId="261"/>
            <ac:spMk id="16" creationId="{12FD6970-15B8-49A1-B818-28F5A444F8CA}"/>
          </ac:spMkLst>
        </pc:spChg>
        <pc:picChg chg="add mod">
          <ac:chgData name="Kristin Mullady" userId="9ee3eb7d-2b27-48a9-886d-d3a15ae2f35a" providerId="ADAL" clId="{3F4D7D78-4E9C-4DCC-AEB0-0DF27EBA95DF}" dt="2021-03-15T15:58:08.566" v="4312" actId="1076"/>
          <ac:picMkLst>
            <pc:docMk/>
            <pc:sldMk cId="3113513974" sldId="261"/>
            <ac:picMk id="3" creationId="{51E71D94-EA84-425B-82E2-315B2F8C1705}"/>
          </ac:picMkLst>
        </pc:picChg>
        <pc:picChg chg="add mod">
          <ac:chgData name="Kristin Mullady" userId="9ee3eb7d-2b27-48a9-886d-d3a15ae2f35a" providerId="ADAL" clId="{3F4D7D78-4E9C-4DCC-AEB0-0DF27EBA95DF}" dt="2021-03-15T15:57:33.839" v="4306" actId="1076"/>
          <ac:picMkLst>
            <pc:docMk/>
            <pc:sldMk cId="3113513974" sldId="261"/>
            <ac:picMk id="5" creationId="{58C107A6-4538-4B5F-BD90-EB391AA4E37F}"/>
          </ac:picMkLst>
        </pc:picChg>
        <pc:picChg chg="add del mod">
          <ac:chgData name="Kristin Mullady" userId="9ee3eb7d-2b27-48a9-886d-d3a15ae2f35a" providerId="ADAL" clId="{3F4D7D78-4E9C-4DCC-AEB0-0DF27EBA95DF}" dt="2021-03-23T20:21:58.059" v="9478" actId="478"/>
          <ac:picMkLst>
            <pc:docMk/>
            <pc:sldMk cId="3113513974" sldId="261"/>
            <ac:picMk id="11" creationId="{86D15809-6F44-47CB-8E74-63BBBE8D852D}"/>
          </ac:picMkLst>
        </pc:picChg>
        <pc:picChg chg="add mod">
          <ac:chgData name="Kristin Mullady" userId="9ee3eb7d-2b27-48a9-886d-d3a15ae2f35a" providerId="ADAL" clId="{3F4D7D78-4E9C-4DCC-AEB0-0DF27EBA95DF}" dt="2021-03-23T20:21:58.734" v="9479"/>
          <ac:picMkLst>
            <pc:docMk/>
            <pc:sldMk cId="3113513974" sldId="261"/>
            <ac:picMk id="13" creationId="{E179E4DB-59F3-4CA9-A2D8-C372ACF9E7FA}"/>
          </ac:picMkLst>
        </pc:picChg>
        <pc:cxnChg chg="add del">
          <ac:chgData name="Kristin Mullady" userId="9ee3eb7d-2b27-48a9-886d-d3a15ae2f35a" providerId="ADAL" clId="{3F4D7D78-4E9C-4DCC-AEB0-0DF27EBA95DF}" dt="2021-03-18T17:18:13.474" v="8656"/>
          <ac:cxnSpMkLst>
            <pc:docMk/>
            <pc:sldMk cId="3113513974" sldId="261"/>
            <ac:cxnSpMk id="18" creationId="{FD6C387B-06BE-490B-A22D-8EA8A67AA87E}"/>
          </ac:cxnSpMkLst>
        </pc:cxnChg>
        <pc:cxnChg chg="add del">
          <ac:chgData name="Kristin Mullady" userId="9ee3eb7d-2b27-48a9-886d-d3a15ae2f35a" providerId="ADAL" clId="{3F4D7D78-4E9C-4DCC-AEB0-0DF27EBA95DF}" dt="2021-03-18T17:18:13.474" v="8656"/>
          <ac:cxnSpMkLst>
            <pc:docMk/>
            <pc:sldMk cId="3113513974" sldId="261"/>
            <ac:cxnSpMk id="20" creationId="{94DCE841-D2A0-408E-8F2F-990D0105E2FE}"/>
          </ac:cxnSpMkLst>
        </pc:cxnChg>
      </pc:sldChg>
      <pc:sldChg chg="addSp delSp modSp new mod">
        <pc:chgData name="Kristin Mullady" userId="9ee3eb7d-2b27-48a9-886d-d3a15ae2f35a" providerId="ADAL" clId="{3F4D7D78-4E9C-4DCC-AEB0-0DF27EBA95DF}" dt="2021-04-05T22:56:34.357" v="10323" actId="1076"/>
        <pc:sldMkLst>
          <pc:docMk/>
          <pc:sldMk cId="3145348440" sldId="262"/>
        </pc:sldMkLst>
        <pc:spChg chg="mod">
          <ac:chgData name="Kristin Mullady" userId="9ee3eb7d-2b27-48a9-886d-d3a15ae2f35a" providerId="ADAL" clId="{3F4D7D78-4E9C-4DCC-AEB0-0DF27EBA95DF}" dt="2021-04-05T22:56:28.717" v="10322" actId="20577"/>
          <ac:spMkLst>
            <pc:docMk/>
            <pc:sldMk cId="3145348440" sldId="262"/>
            <ac:spMk id="2" creationId="{F3E5BAD4-B115-4880-A19C-EA1FFD4BB60F}"/>
          </ac:spMkLst>
        </pc:spChg>
        <pc:spChg chg="mod">
          <ac:chgData name="Kristin Mullady" userId="9ee3eb7d-2b27-48a9-886d-d3a15ae2f35a" providerId="ADAL" clId="{3F4D7D78-4E9C-4DCC-AEB0-0DF27EBA95DF}" dt="2021-04-05T22:56:34.357" v="10323" actId="1076"/>
          <ac:spMkLst>
            <pc:docMk/>
            <pc:sldMk cId="3145348440" sldId="262"/>
            <ac:spMk id="3" creationId="{AA2EC11B-184C-4C24-B45C-6B9C0BBCC046}"/>
          </ac:spMkLst>
        </pc:spChg>
        <pc:picChg chg="add mod ord">
          <ac:chgData name="Kristin Mullady" userId="9ee3eb7d-2b27-48a9-886d-d3a15ae2f35a" providerId="ADAL" clId="{3F4D7D78-4E9C-4DCC-AEB0-0DF27EBA95DF}" dt="2021-03-08T22:40:54.222" v="2834" actId="167"/>
          <ac:picMkLst>
            <pc:docMk/>
            <pc:sldMk cId="3145348440" sldId="262"/>
            <ac:picMk id="4" creationId="{A86E0BA3-D6AD-4E40-A5E7-4DB9CB80CE42}"/>
          </ac:picMkLst>
        </pc:picChg>
        <pc:picChg chg="add del">
          <ac:chgData name="Kristin Mullady" userId="9ee3eb7d-2b27-48a9-886d-d3a15ae2f35a" providerId="ADAL" clId="{3F4D7D78-4E9C-4DCC-AEB0-0DF27EBA95DF}" dt="2021-03-08T22:44:46.904" v="2862"/>
          <ac:picMkLst>
            <pc:docMk/>
            <pc:sldMk cId="3145348440" sldId="262"/>
            <ac:picMk id="5" creationId="{4461CBC4-EF6A-44C7-A1BD-8968D08559A5}"/>
          </ac:picMkLst>
        </pc:picChg>
        <pc:picChg chg="add del mod">
          <ac:chgData name="Kristin Mullady" userId="9ee3eb7d-2b27-48a9-886d-d3a15ae2f35a" providerId="ADAL" clId="{3F4D7D78-4E9C-4DCC-AEB0-0DF27EBA95DF}" dt="2021-03-23T20:21:25.014" v="9465" actId="478"/>
          <ac:picMkLst>
            <pc:docMk/>
            <pc:sldMk cId="3145348440" sldId="262"/>
            <ac:picMk id="6" creationId="{E2730CBF-6FB3-43A3-97C9-51D847DDF75D}"/>
          </ac:picMkLst>
        </pc:picChg>
        <pc:picChg chg="add mod">
          <ac:chgData name="Kristin Mullady" userId="9ee3eb7d-2b27-48a9-886d-d3a15ae2f35a" providerId="ADAL" clId="{3F4D7D78-4E9C-4DCC-AEB0-0DF27EBA95DF}" dt="2021-03-23T20:21:25.919" v="9466"/>
          <ac:picMkLst>
            <pc:docMk/>
            <pc:sldMk cId="3145348440" sldId="262"/>
            <ac:picMk id="7" creationId="{9B8442D1-C256-4D6C-8CA7-0C1B707EA3AC}"/>
          </ac:picMkLst>
        </pc:picChg>
      </pc:sldChg>
      <pc:sldChg chg="addSp delSp modSp new mod">
        <pc:chgData name="Kristin Mullady" userId="9ee3eb7d-2b27-48a9-886d-d3a15ae2f35a" providerId="ADAL" clId="{3F4D7D78-4E9C-4DCC-AEB0-0DF27EBA95DF}" dt="2021-04-05T22:57:14.566" v="10329" actId="20577"/>
        <pc:sldMkLst>
          <pc:docMk/>
          <pc:sldMk cId="3114684289" sldId="263"/>
        </pc:sldMkLst>
        <pc:spChg chg="mod">
          <ac:chgData name="Kristin Mullady" userId="9ee3eb7d-2b27-48a9-886d-d3a15ae2f35a" providerId="ADAL" clId="{3F4D7D78-4E9C-4DCC-AEB0-0DF27EBA95DF}" dt="2021-03-23T20:36:37.228" v="9813" actId="207"/>
          <ac:spMkLst>
            <pc:docMk/>
            <pc:sldMk cId="3114684289" sldId="263"/>
            <ac:spMk id="2" creationId="{C773E461-8219-42E3-8754-8416A4E393FF}"/>
          </ac:spMkLst>
        </pc:spChg>
        <pc:spChg chg="mod">
          <ac:chgData name="Kristin Mullady" userId="9ee3eb7d-2b27-48a9-886d-d3a15ae2f35a" providerId="ADAL" clId="{3F4D7D78-4E9C-4DCC-AEB0-0DF27EBA95DF}" dt="2021-04-05T22:57:14.566" v="10329" actId="20577"/>
          <ac:spMkLst>
            <pc:docMk/>
            <pc:sldMk cId="3114684289" sldId="263"/>
            <ac:spMk id="3" creationId="{61D8C01F-E936-42B5-B74C-31497DA954A2}"/>
          </ac:spMkLst>
        </pc:spChg>
        <pc:picChg chg="add del mod">
          <ac:chgData name="Kristin Mullady" userId="9ee3eb7d-2b27-48a9-886d-d3a15ae2f35a" providerId="ADAL" clId="{3F4D7D78-4E9C-4DCC-AEB0-0DF27EBA95DF}" dt="2021-03-23T20:21:18.683" v="9463" actId="478"/>
          <ac:picMkLst>
            <pc:docMk/>
            <pc:sldMk cId="3114684289" sldId="263"/>
            <ac:picMk id="4" creationId="{ACB430AE-0343-40F1-ABC7-0D4457D8223B}"/>
          </ac:picMkLst>
        </pc:picChg>
        <pc:picChg chg="add mod">
          <ac:chgData name="Kristin Mullady" userId="9ee3eb7d-2b27-48a9-886d-d3a15ae2f35a" providerId="ADAL" clId="{3F4D7D78-4E9C-4DCC-AEB0-0DF27EBA95DF}" dt="2021-03-23T20:21:19.751" v="9464"/>
          <ac:picMkLst>
            <pc:docMk/>
            <pc:sldMk cId="3114684289" sldId="263"/>
            <ac:picMk id="5" creationId="{CE7DD9BE-6B66-462D-9123-3278AB14CCE1}"/>
          </ac:picMkLst>
        </pc:picChg>
      </pc:sldChg>
      <pc:sldChg chg="addSp delSp modSp new mod">
        <pc:chgData name="Kristin Mullady" userId="9ee3eb7d-2b27-48a9-886d-d3a15ae2f35a" providerId="ADAL" clId="{3F4D7D78-4E9C-4DCC-AEB0-0DF27EBA95DF}" dt="2021-03-23T20:40:43.365" v="9941" actId="207"/>
        <pc:sldMkLst>
          <pc:docMk/>
          <pc:sldMk cId="3909797568" sldId="264"/>
        </pc:sldMkLst>
        <pc:spChg chg="mod">
          <ac:chgData name="Kristin Mullady" userId="9ee3eb7d-2b27-48a9-886d-d3a15ae2f35a" providerId="ADAL" clId="{3F4D7D78-4E9C-4DCC-AEB0-0DF27EBA95DF}" dt="2021-03-23T20:40:36.715" v="9940" actId="207"/>
          <ac:spMkLst>
            <pc:docMk/>
            <pc:sldMk cId="3909797568" sldId="264"/>
            <ac:spMk id="2" creationId="{4DAFC5BB-9874-40CF-8E14-26AE3206F38E}"/>
          </ac:spMkLst>
        </pc:spChg>
        <pc:spChg chg="mod">
          <ac:chgData name="Kristin Mullady" userId="9ee3eb7d-2b27-48a9-886d-d3a15ae2f35a" providerId="ADAL" clId="{3F4D7D78-4E9C-4DCC-AEB0-0DF27EBA95DF}" dt="2021-03-23T20:40:43.365" v="9941" actId="207"/>
          <ac:spMkLst>
            <pc:docMk/>
            <pc:sldMk cId="3909797568" sldId="264"/>
            <ac:spMk id="3" creationId="{D2475086-F133-4746-B8B0-F0D65822ECB9}"/>
          </ac:spMkLst>
        </pc:spChg>
        <pc:picChg chg="add mod ord">
          <ac:chgData name="Kristin Mullady" userId="9ee3eb7d-2b27-48a9-886d-d3a15ae2f35a" providerId="ADAL" clId="{3F4D7D78-4E9C-4DCC-AEB0-0DF27EBA95DF}" dt="2021-03-17T17:15:24.558" v="8142" actId="167"/>
          <ac:picMkLst>
            <pc:docMk/>
            <pc:sldMk cId="3909797568" sldId="264"/>
            <ac:picMk id="5" creationId="{3559D691-040F-4ADE-8AFE-549556B1C1A0}"/>
          </ac:picMkLst>
        </pc:picChg>
        <pc:picChg chg="add del mod">
          <ac:chgData name="Kristin Mullady" userId="9ee3eb7d-2b27-48a9-886d-d3a15ae2f35a" providerId="ADAL" clId="{3F4D7D78-4E9C-4DCC-AEB0-0DF27EBA95DF}" dt="2021-03-23T20:21:40.179" v="9471" actId="478"/>
          <ac:picMkLst>
            <pc:docMk/>
            <pc:sldMk cId="3909797568" sldId="264"/>
            <ac:picMk id="6" creationId="{A0CDC24B-E821-4A06-98AC-0201517D9F5D}"/>
          </ac:picMkLst>
        </pc:picChg>
        <pc:picChg chg="add mod">
          <ac:chgData name="Kristin Mullady" userId="9ee3eb7d-2b27-48a9-886d-d3a15ae2f35a" providerId="ADAL" clId="{3F4D7D78-4E9C-4DCC-AEB0-0DF27EBA95DF}" dt="2021-03-23T20:21:40.815" v="9472"/>
          <ac:picMkLst>
            <pc:docMk/>
            <pc:sldMk cId="3909797568" sldId="264"/>
            <ac:picMk id="7" creationId="{933DFDA2-1475-40E8-B1DB-B310EF8D64D9}"/>
          </ac:picMkLst>
        </pc:picChg>
      </pc:sldChg>
      <pc:sldChg chg="addSp delSp modSp new mod setBg addAnim delDesignElem">
        <pc:chgData name="Kristin Mullady" userId="9ee3eb7d-2b27-48a9-886d-d3a15ae2f35a" providerId="ADAL" clId="{3F4D7D78-4E9C-4DCC-AEB0-0DF27EBA95DF}" dt="2021-03-18T17:19:44.093" v="8666"/>
        <pc:sldMkLst>
          <pc:docMk/>
          <pc:sldMk cId="1224944263" sldId="265"/>
        </pc:sldMkLst>
        <pc:spChg chg="mod">
          <ac:chgData name="Kristin Mullady" userId="9ee3eb7d-2b27-48a9-886d-d3a15ae2f35a" providerId="ADAL" clId="{3F4D7D78-4E9C-4DCC-AEB0-0DF27EBA95DF}" dt="2021-03-15T15:55:49.999" v="4293" actId="1076"/>
          <ac:spMkLst>
            <pc:docMk/>
            <pc:sldMk cId="1224944263" sldId="265"/>
            <ac:spMk id="2" creationId="{8F49C02C-F4E0-476C-9E4D-0D343564EBB1}"/>
          </ac:spMkLst>
        </pc:spChg>
        <pc:spChg chg="mod">
          <ac:chgData name="Kristin Mullady" userId="9ee3eb7d-2b27-48a9-886d-d3a15ae2f35a" providerId="ADAL" clId="{3F4D7D78-4E9C-4DCC-AEB0-0DF27EBA95DF}" dt="2021-03-15T15:55:41.263" v="4291" actId="1076"/>
          <ac:spMkLst>
            <pc:docMk/>
            <pc:sldMk cId="1224944263" sldId="265"/>
            <ac:spMk id="3" creationId="{69874554-9F58-49C2-87D6-09DF2A0A7077}"/>
          </ac:spMkLst>
        </pc:spChg>
        <pc:spChg chg="add del">
          <ac:chgData name="Kristin Mullady" userId="9ee3eb7d-2b27-48a9-886d-d3a15ae2f35a" providerId="ADAL" clId="{3F4D7D78-4E9C-4DCC-AEB0-0DF27EBA95DF}" dt="2021-03-18T17:18:13.474" v="8656"/>
          <ac:spMkLst>
            <pc:docMk/>
            <pc:sldMk cId="1224944263" sldId="265"/>
            <ac:spMk id="9" creationId="{B551C3B6-A0D6-43F6-9F68-13666CDA5C09}"/>
          </ac:spMkLst>
        </pc:spChg>
        <pc:spChg chg="add del">
          <ac:chgData name="Kristin Mullady" userId="9ee3eb7d-2b27-48a9-886d-d3a15ae2f35a" providerId="ADAL" clId="{3F4D7D78-4E9C-4DCC-AEB0-0DF27EBA95DF}" dt="2021-03-18T17:18:13.474" v="8656"/>
          <ac:spMkLst>
            <pc:docMk/>
            <pc:sldMk cId="1224944263" sldId="265"/>
            <ac:spMk id="11" creationId="{24EF3E42-675E-4E84-AA5A-E233060C0D3C}"/>
          </ac:spMkLst>
        </pc:spChg>
        <pc:spChg chg="add del">
          <ac:chgData name="Kristin Mullady" userId="9ee3eb7d-2b27-48a9-886d-d3a15ae2f35a" providerId="ADAL" clId="{3F4D7D78-4E9C-4DCC-AEB0-0DF27EBA95DF}" dt="2021-03-18T17:18:13.474" v="8656"/>
          <ac:spMkLst>
            <pc:docMk/>
            <pc:sldMk cId="1224944263" sldId="265"/>
            <ac:spMk id="13" creationId="{0F3B65B4-B443-446A-9981-E6E89B0B75C1}"/>
          </ac:spMkLst>
        </pc:spChg>
        <pc:spChg chg="add del">
          <ac:chgData name="Kristin Mullady" userId="9ee3eb7d-2b27-48a9-886d-d3a15ae2f35a" providerId="ADAL" clId="{3F4D7D78-4E9C-4DCC-AEB0-0DF27EBA95DF}" dt="2021-03-18T17:18:13.474" v="8656"/>
          <ac:spMkLst>
            <pc:docMk/>
            <pc:sldMk cId="1224944263" sldId="265"/>
            <ac:spMk id="15" creationId="{0A9CD935-5B3A-44F4-9F19-CFFDBD2A838C}"/>
          </ac:spMkLst>
        </pc:spChg>
        <pc:picChg chg="add mod ord">
          <ac:chgData name="Kristin Mullady" userId="9ee3eb7d-2b27-48a9-886d-d3a15ae2f35a" providerId="ADAL" clId="{3F4D7D78-4E9C-4DCC-AEB0-0DF27EBA95DF}" dt="2021-03-15T15:55:45.559" v="4292" actId="1076"/>
          <ac:picMkLst>
            <pc:docMk/>
            <pc:sldMk cId="1224944263" sldId="265"/>
            <ac:picMk id="4" creationId="{02DF9929-5B79-48C9-93EC-17F6AA4241BE}"/>
          </ac:picMkLst>
        </pc:picChg>
        <pc:picChg chg="add mod">
          <ac:chgData name="Kristin Mullady" userId="9ee3eb7d-2b27-48a9-886d-d3a15ae2f35a" providerId="ADAL" clId="{3F4D7D78-4E9C-4DCC-AEB0-0DF27EBA95DF}" dt="2021-03-18T17:19:44.093" v="8666"/>
          <ac:picMkLst>
            <pc:docMk/>
            <pc:sldMk cId="1224944263" sldId="265"/>
            <ac:picMk id="12" creationId="{68DE1ACB-F473-422C-B8F1-B692EC791321}"/>
          </ac:picMkLst>
        </pc:picChg>
        <pc:cxnChg chg="add del">
          <ac:chgData name="Kristin Mullady" userId="9ee3eb7d-2b27-48a9-886d-d3a15ae2f35a" providerId="ADAL" clId="{3F4D7D78-4E9C-4DCC-AEB0-0DF27EBA95DF}" dt="2021-03-18T17:18:13.474" v="8656"/>
          <ac:cxnSpMkLst>
            <pc:docMk/>
            <pc:sldMk cId="1224944263" sldId="265"/>
            <ac:cxnSpMk id="17" creationId="{FD6C387B-06BE-490B-A22D-8EA8A67AA87E}"/>
          </ac:cxnSpMkLst>
        </pc:cxnChg>
        <pc:cxnChg chg="add del">
          <ac:chgData name="Kristin Mullady" userId="9ee3eb7d-2b27-48a9-886d-d3a15ae2f35a" providerId="ADAL" clId="{3F4D7D78-4E9C-4DCC-AEB0-0DF27EBA95DF}" dt="2021-03-18T17:18:13.474" v="8656"/>
          <ac:cxnSpMkLst>
            <pc:docMk/>
            <pc:sldMk cId="1224944263" sldId="265"/>
            <ac:cxnSpMk id="19" creationId="{94DCE841-D2A0-408E-8F2F-990D0105E2FE}"/>
          </ac:cxnSpMkLst>
        </pc:cxnChg>
      </pc:sldChg>
      <pc:sldChg chg="new del">
        <pc:chgData name="Kristin Mullady" userId="9ee3eb7d-2b27-48a9-886d-d3a15ae2f35a" providerId="ADAL" clId="{3F4D7D78-4E9C-4DCC-AEB0-0DF27EBA95DF}" dt="2021-03-11T18:51:27.655" v="3414" actId="680"/>
        <pc:sldMkLst>
          <pc:docMk/>
          <pc:sldMk cId="3659636639" sldId="265"/>
        </pc:sldMkLst>
      </pc:sldChg>
      <pc:sldChg chg="add del">
        <pc:chgData name="Kristin Mullady" userId="9ee3eb7d-2b27-48a9-886d-d3a15ae2f35a" providerId="ADAL" clId="{3F4D7D78-4E9C-4DCC-AEB0-0DF27EBA95DF}" dt="2021-03-15T15:56:40.311" v="4296" actId="2890"/>
        <pc:sldMkLst>
          <pc:docMk/>
          <pc:sldMk cId="2111531958" sldId="266"/>
        </pc:sldMkLst>
      </pc:sldChg>
      <pc:sldChg chg="add del">
        <pc:chgData name="Kristin Mullady" userId="9ee3eb7d-2b27-48a9-886d-d3a15ae2f35a" providerId="ADAL" clId="{3F4D7D78-4E9C-4DCC-AEB0-0DF27EBA95DF}" dt="2021-03-15T16:03:33.181" v="4381" actId="2696"/>
        <pc:sldMkLst>
          <pc:docMk/>
          <pc:sldMk cId="2886975031" sldId="266"/>
        </pc:sldMkLst>
      </pc:sldChg>
      <pc:sldChg chg="addSp delSp modSp add mod ord delDesignElem">
        <pc:chgData name="Kristin Mullady" userId="9ee3eb7d-2b27-48a9-886d-d3a15ae2f35a" providerId="ADAL" clId="{3F4D7D78-4E9C-4DCC-AEB0-0DF27EBA95DF}" dt="2021-03-23T20:21:45.613" v="9474"/>
        <pc:sldMkLst>
          <pc:docMk/>
          <pc:sldMk cId="1075117928" sldId="267"/>
        </pc:sldMkLst>
        <pc:spChg chg="mod">
          <ac:chgData name="Kristin Mullady" userId="9ee3eb7d-2b27-48a9-886d-d3a15ae2f35a" providerId="ADAL" clId="{3F4D7D78-4E9C-4DCC-AEB0-0DF27EBA95DF}" dt="2021-03-16T16:23:30.352" v="5773" actId="20577"/>
          <ac:spMkLst>
            <pc:docMk/>
            <pc:sldMk cId="1075117928" sldId="267"/>
            <ac:spMk id="3" creationId="{69874554-9F58-49C2-87D6-09DF2A0A7077}"/>
          </ac:spMkLst>
        </pc:spChg>
        <pc:spChg chg="add del">
          <ac:chgData name="Kristin Mullady" userId="9ee3eb7d-2b27-48a9-886d-d3a15ae2f35a" providerId="ADAL" clId="{3F4D7D78-4E9C-4DCC-AEB0-0DF27EBA95DF}" dt="2021-03-18T17:18:13.474" v="8656"/>
          <ac:spMkLst>
            <pc:docMk/>
            <pc:sldMk cId="1075117928" sldId="267"/>
            <ac:spMk id="9" creationId="{B551C3B6-A0D6-43F6-9F68-13666CDA5C09}"/>
          </ac:spMkLst>
        </pc:spChg>
        <pc:spChg chg="add del">
          <ac:chgData name="Kristin Mullady" userId="9ee3eb7d-2b27-48a9-886d-d3a15ae2f35a" providerId="ADAL" clId="{3F4D7D78-4E9C-4DCC-AEB0-0DF27EBA95DF}" dt="2021-03-18T17:18:13.474" v="8656"/>
          <ac:spMkLst>
            <pc:docMk/>
            <pc:sldMk cId="1075117928" sldId="267"/>
            <ac:spMk id="11" creationId="{24EF3E42-675E-4E84-AA5A-E233060C0D3C}"/>
          </ac:spMkLst>
        </pc:spChg>
        <pc:spChg chg="add del">
          <ac:chgData name="Kristin Mullady" userId="9ee3eb7d-2b27-48a9-886d-d3a15ae2f35a" providerId="ADAL" clId="{3F4D7D78-4E9C-4DCC-AEB0-0DF27EBA95DF}" dt="2021-03-18T17:18:13.474" v="8656"/>
          <ac:spMkLst>
            <pc:docMk/>
            <pc:sldMk cId="1075117928" sldId="267"/>
            <ac:spMk id="13" creationId="{0F3B65B4-B443-446A-9981-E6E89B0B75C1}"/>
          </ac:spMkLst>
        </pc:spChg>
        <pc:spChg chg="add del">
          <ac:chgData name="Kristin Mullady" userId="9ee3eb7d-2b27-48a9-886d-d3a15ae2f35a" providerId="ADAL" clId="{3F4D7D78-4E9C-4DCC-AEB0-0DF27EBA95DF}" dt="2021-03-18T17:18:13.474" v="8656"/>
          <ac:spMkLst>
            <pc:docMk/>
            <pc:sldMk cId="1075117928" sldId="267"/>
            <ac:spMk id="15" creationId="{0A9CD935-5B3A-44F4-9F19-CFFDBD2A838C}"/>
          </ac:spMkLst>
        </pc:spChg>
        <pc:picChg chg="add del mod">
          <ac:chgData name="Kristin Mullady" userId="9ee3eb7d-2b27-48a9-886d-d3a15ae2f35a" providerId="ADAL" clId="{3F4D7D78-4E9C-4DCC-AEB0-0DF27EBA95DF}" dt="2021-03-18T17:18:08.545" v="8650"/>
          <ac:picMkLst>
            <pc:docMk/>
            <pc:sldMk cId="1075117928" sldId="267"/>
            <ac:picMk id="12" creationId="{591FE769-648F-401B-A74A-A41917842A65}"/>
          </ac:picMkLst>
        </pc:picChg>
        <pc:picChg chg="add del mod">
          <ac:chgData name="Kristin Mullady" userId="9ee3eb7d-2b27-48a9-886d-d3a15ae2f35a" providerId="ADAL" clId="{3F4D7D78-4E9C-4DCC-AEB0-0DF27EBA95DF}" dt="2021-03-23T20:21:44.934" v="9473" actId="478"/>
          <ac:picMkLst>
            <pc:docMk/>
            <pc:sldMk cId="1075117928" sldId="267"/>
            <ac:picMk id="14" creationId="{954D58C2-59D1-4299-A742-149120AFCF3C}"/>
          </ac:picMkLst>
        </pc:picChg>
        <pc:picChg chg="add mod">
          <ac:chgData name="Kristin Mullady" userId="9ee3eb7d-2b27-48a9-886d-d3a15ae2f35a" providerId="ADAL" clId="{3F4D7D78-4E9C-4DCC-AEB0-0DF27EBA95DF}" dt="2021-03-23T20:21:45.613" v="9474"/>
          <ac:picMkLst>
            <pc:docMk/>
            <pc:sldMk cId="1075117928" sldId="267"/>
            <ac:picMk id="16" creationId="{DB3E9BA9-FBC7-462F-BE46-EBB160B41EF5}"/>
          </ac:picMkLst>
        </pc:picChg>
        <pc:cxnChg chg="add del">
          <ac:chgData name="Kristin Mullady" userId="9ee3eb7d-2b27-48a9-886d-d3a15ae2f35a" providerId="ADAL" clId="{3F4D7D78-4E9C-4DCC-AEB0-0DF27EBA95DF}" dt="2021-03-18T17:18:13.474" v="8656"/>
          <ac:cxnSpMkLst>
            <pc:docMk/>
            <pc:sldMk cId="1075117928" sldId="267"/>
            <ac:cxnSpMk id="17" creationId="{FD6C387B-06BE-490B-A22D-8EA8A67AA87E}"/>
          </ac:cxnSpMkLst>
        </pc:cxnChg>
        <pc:cxnChg chg="add del">
          <ac:chgData name="Kristin Mullady" userId="9ee3eb7d-2b27-48a9-886d-d3a15ae2f35a" providerId="ADAL" clId="{3F4D7D78-4E9C-4DCC-AEB0-0DF27EBA95DF}" dt="2021-03-18T17:18:13.474" v="8656"/>
          <ac:cxnSpMkLst>
            <pc:docMk/>
            <pc:sldMk cId="1075117928" sldId="267"/>
            <ac:cxnSpMk id="19" creationId="{94DCE841-D2A0-408E-8F2F-990D0105E2FE}"/>
          </ac:cxnSpMkLst>
        </pc:cxnChg>
      </pc:sldChg>
      <pc:sldChg chg="addSp delSp modSp new mod">
        <pc:chgData name="Kristin Mullady" userId="9ee3eb7d-2b27-48a9-886d-d3a15ae2f35a" providerId="ADAL" clId="{3F4D7D78-4E9C-4DCC-AEB0-0DF27EBA95DF}" dt="2021-03-23T20:37:06.077" v="9816" actId="207"/>
        <pc:sldMkLst>
          <pc:docMk/>
          <pc:sldMk cId="4244367228" sldId="268"/>
        </pc:sldMkLst>
        <pc:spChg chg="mod">
          <ac:chgData name="Kristin Mullady" userId="9ee3eb7d-2b27-48a9-886d-d3a15ae2f35a" providerId="ADAL" clId="{3F4D7D78-4E9C-4DCC-AEB0-0DF27EBA95DF}" dt="2021-03-23T20:36:59.269" v="9815" actId="207"/>
          <ac:spMkLst>
            <pc:docMk/>
            <pc:sldMk cId="4244367228" sldId="268"/>
            <ac:spMk id="2" creationId="{983DB89E-074D-4D13-86D0-04D34A74E663}"/>
          </ac:spMkLst>
        </pc:spChg>
        <pc:spChg chg="mod">
          <ac:chgData name="Kristin Mullady" userId="9ee3eb7d-2b27-48a9-886d-d3a15ae2f35a" providerId="ADAL" clId="{3F4D7D78-4E9C-4DCC-AEB0-0DF27EBA95DF}" dt="2021-03-23T20:37:06.077" v="9816" actId="207"/>
          <ac:spMkLst>
            <pc:docMk/>
            <pc:sldMk cId="4244367228" sldId="268"/>
            <ac:spMk id="3" creationId="{E9EC3F1E-1303-433E-86BC-29A1CDE09792}"/>
          </ac:spMkLst>
        </pc:spChg>
        <pc:picChg chg="add del mod">
          <ac:chgData name="Kristin Mullady" userId="9ee3eb7d-2b27-48a9-886d-d3a15ae2f35a" providerId="ADAL" clId="{3F4D7D78-4E9C-4DCC-AEB0-0DF27EBA95DF}" dt="2021-03-23T20:21:11.378" v="9461" actId="478"/>
          <ac:picMkLst>
            <pc:docMk/>
            <pc:sldMk cId="4244367228" sldId="268"/>
            <ac:picMk id="4" creationId="{12F9B6D6-9F85-4B4E-B965-2B62C6E63BEC}"/>
          </ac:picMkLst>
        </pc:picChg>
        <pc:picChg chg="add mod">
          <ac:chgData name="Kristin Mullady" userId="9ee3eb7d-2b27-48a9-886d-d3a15ae2f35a" providerId="ADAL" clId="{3F4D7D78-4E9C-4DCC-AEB0-0DF27EBA95DF}" dt="2021-03-23T20:21:14.759" v="9462"/>
          <ac:picMkLst>
            <pc:docMk/>
            <pc:sldMk cId="4244367228" sldId="268"/>
            <ac:picMk id="5" creationId="{1788E2FB-B8FD-4D0A-8EEC-4D1D025A4ACC}"/>
          </ac:picMkLst>
        </pc:picChg>
      </pc:sldChg>
      <pc:sldChg chg="addSp delSp modSp new mod">
        <pc:chgData name="Kristin Mullady" userId="9ee3eb7d-2b27-48a9-886d-d3a15ae2f35a" providerId="ADAL" clId="{3F4D7D78-4E9C-4DCC-AEB0-0DF27EBA95DF}" dt="2021-03-23T20:41:01.758" v="9943" actId="207"/>
        <pc:sldMkLst>
          <pc:docMk/>
          <pc:sldMk cId="4288391200" sldId="269"/>
        </pc:sldMkLst>
        <pc:spChg chg="mod">
          <ac:chgData name="Kristin Mullady" userId="9ee3eb7d-2b27-48a9-886d-d3a15ae2f35a" providerId="ADAL" clId="{3F4D7D78-4E9C-4DCC-AEB0-0DF27EBA95DF}" dt="2021-03-23T20:40:52.556" v="9942" actId="207"/>
          <ac:spMkLst>
            <pc:docMk/>
            <pc:sldMk cId="4288391200" sldId="269"/>
            <ac:spMk id="2" creationId="{9ABFECD9-5CD3-46DA-901F-020321633780}"/>
          </ac:spMkLst>
        </pc:spChg>
        <pc:spChg chg="mod">
          <ac:chgData name="Kristin Mullady" userId="9ee3eb7d-2b27-48a9-886d-d3a15ae2f35a" providerId="ADAL" clId="{3F4D7D78-4E9C-4DCC-AEB0-0DF27EBA95DF}" dt="2021-03-23T20:41:01.758" v="9943" actId="207"/>
          <ac:spMkLst>
            <pc:docMk/>
            <pc:sldMk cId="4288391200" sldId="269"/>
            <ac:spMk id="3" creationId="{F08CB595-CA43-43E5-AB31-86DC432AC766}"/>
          </ac:spMkLst>
        </pc:spChg>
        <pc:picChg chg="add del mod">
          <ac:chgData name="Kristin Mullady" userId="9ee3eb7d-2b27-48a9-886d-d3a15ae2f35a" providerId="ADAL" clId="{3F4D7D78-4E9C-4DCC-AEB0-0DF27EBA95DF}" dt="2021-03-23T20:21:34.675" v="9469" actId="478"/>
          <ac:picMkLst>
            <pc:docMk/>
            <pc:sldMk cId="4288391200" sldId="269"/>
            <ac:picMk id="4" creationId="{AA26199C-CFCA-4068-82FE-D6B3C4294ED8}"/>
          </ac:picMkLst>
        </pc:picChg>
        <pc:picChg chg="add mod">
          <ac:chgData name="Kristin Mullady" userId="9ee3eb7d-2b27-48a9-886d-d3a15ae2f35a" providerId="ADAL" clId="{3F4D7D78-4E9C-4DCC-AEB0-0DF27EBA95DF}" dt="2021-03-23T20:21:35.406" v="9470"/>
          <ac:picMkLst>
            <pc:docMk/>
            <pc:sldMk cId="4288391200" sldId="269"/>
            <ac:picMk id="5" creationId="{A66BDE52-EE91-456E-A9DE-F37290DB1625}"/>
          </ac:picMkLst>
        </pc:picChg>
      </pc:sldChg>
      <pc:sldChg chg="addSp delSp modSp new mod">
        <pc:chgData name="Kristin Mullady" userId="9ee3eb7d-2b27-48a9-886d-d3a15ae2f35a" providerId="ADAL" clId="{3F4D7D78-4E9C-4DCC-AEB0-0DF27EBA95DF}" dt="2021-04-05T22:55:38.045" v="10316" actId="1076"/>
        <pc:sldMkLst>
          <pc:docMk/>
          <pc:sldMk cId="2094468232" sldId="270"/>
        </pc:sldMkLst>
        <pc:spChg chg="mod">
          <ac:chgData name="Kristin Mullady" userId="9ee3eb7d-2b27-48a9-886d-d3a15ae2f35a" providerId="ADAL" clId="{3F4D7D78-4E9C-4DCC-AEB0-0DF27EBA95DF}" dt="2021-04-05T22:55:38.045" v="10316" actId="1076"/>
          <ac:spMkLst>
            <pc:docMk/>
            <pc:sldMk cId="2094468232" sldId="270"/>
            <ac:spMk id="2" creationId="{A7BCB14D-4EE9-4640-91F9-76BA8C93DB86}"/>
          </ac:spMkLst>
        </pc:spChg>
        <pc:spChg chg="del mod">
          <ac:chgData name="Kristin Mullady" userId="9ee3eb7d-2b27-48a9-886d-d3a15ae2f35a" providerId="ADAL" clId="{3F4D7D78-4E9C-4DCC-AEB0-0DF27EBA95DF}" dt="2021-03-16T18:14:14.588" v="7072" actId="3680"/>
          <ac:spMkLst>
            <pc:docMk/>
            <pc:sldMk cId="2094468232" sldId="270"/>
            <ac:spMk id="3" creationId="{762A3471-4DF7-4C8E-AE5B-13C64A898B36}"/>
          </ac:spMkLst>
        </pc:spChg>
        <pc:spChg chg="add mod">
          <ac:chgData name="Kristin Mullady" userId="9ee3eb7d-2b27-48a9-886d-d3a15ae2f35a" providerId="ADAL" clId="{3F4D7D78-4E9C-4DCC-AEB0-0DF27EBA95DF}" dt="2021-03-23T20:36:27.661" v="9812" actId="207"/>
          <ac:spMkLst>
            <pc:docMk/>
            <pc:sldMk cId="2094468232" sldId="270"/>
            <ac:spMk id="7" creationId="{E827343E-5817-42D4-B05E-DF28729B5BB2}"/>
          </ac:spMkLst>
        </pc:spChg>
        <pc:graphicFrameChg chg="add mod ord modGraphic">
          <ac:chgData name="Kristin Mullady" userId="9ee3eb7d-2b27-48a9-886d-d3a15ae2f35a" providerId="ADAL" clId="{3F4D7D78-4E9C-4DCC-AEB0-0DF27EBA95DF}" dt="2021-03-23T20:36:21.174" v="9811" actId="207"/>
          <ac:graphicFrameMkLst>
            <pc:docMk/>
            <pc:sldMk cId="2094468232" sldId="270"/>
            <ac:graphicFrameMk id="4" creationId="{DD066CE3-D88F-482F-B6ED-51C5526528F3}"/>
          </ac:graphicFrameMkLst>
        </pc:graphicFrameChg>
        <pc:picChg chg="add del mod">
          <ac:chgData name="Kristin Mullady" userId="9ee3eb7d-2b27-48a9-886d-d3a15ae2f35a" providerId="ADAL" clId="{3F4D7D78-4E9C-4DCC-AEB0-0DF27EBA95DF}" dt="2021-03-23T20:21:29.673" v="9467" actId="478"/>
          <ac:picMkLst>
            <pc:docMk/>
            <pc:sldMk cId="2094468232" sldId="270"/>
            <ac:picMk id="5" creationId="{1F6A5CA8-E374-4094-B701-1779104BDC5E}"/>
          </ac:picMkLst>
        </pc:picChg>
        <pc:picChg chg="add mod">
          <ac:chgData name="Kristin Mullady" userId="9ee3eb7d-2b27-48a9-886d-d3a15ae2f35a" providerId="ADAL" clId="{3F4D7D78-4E9C-4DCC-AEB0-0DF27EBA95DF}" dt="2021-03-23T20:21:30.677" v="9468"/>
          <ac:picMkLst>
            <pc:docMk/>
            <pc:sldMk cId="2094468232" sldId="270"/>
            <ac:picMk id="6" creationId="{443A44EB-458F-400B-B6F5-69235B3C385A}"/>
          </ac:picMkLst>
        </pc:picChg>
      </pc:sldChg>
      <pc:sldChg chg="addSp delSp modSp new mod ord">
        <pc:chgData name="Kristin Mullady" userId="9ee3eb7d-2b27-48a9-886d-d3a15ae2f35a" providerId="ADAL" clId="{3F4D7D78-4E9C-4DCC-AEB0-0DF27EBA95DF}" dt="2021-04-05T22:38:35.944" v="10295" actId="1076"/>
        <pc:sldMkLst>
          <pc:docMk/>
          <pc:sldMk cId="1118948642" sldId="271"/>
        </pc:sldMkLst>
        <pc:spChg chg="del">
          <ac:chgData name="Kristin Mullady" userId="9ee3eb7d-2b27-48a9-886d-d3a15ae2f35a" providerId="ADAL" clId="{3F4D7D78-4E9C-4DCC-AEB0-0DF27EBA95DF}" dt="2021-03-16T20:07:53.781" v="7543" actId="478"/>
          <ac:spMkLst>
            <pc:docMk/>
            <pc:sldMk cId="1118948642" sldId="271"/>
            <ac:spMk id="2" creationId="{74892A5A-92BA-4AF1-BBC8-E05ACFACEFB0}"/>
          </ac:spMkLst>
        </pc:spChg>
        <pc:spChg chg="del">
          <ac:chgData name="Kristin Mullady" userId="9ee3eb7d-2b27-48a9-886d-d3a15ae2f35a" providerId="ADAL" clId="{3F4D7D78-4E9C-4DCC-AEB0-0DF27EBA95DF}" dt="2021-03-16T20:07:48.078" v="7542"/>
          <ac:spMkLst>
            <pc:docMk/>
            <pc:sldMk cId="1118948642" sldId="271"/>
            <ac:spMk id="3" creationId="{F929B8D6-D0C5-4E44-84D2-CC6AA17BA82A}"/>
          </ac:spMkLst>
        </pc:spChg>
        <pc:spChg chg="add mod">
          <ac:chgData name="Kristin Mullady" userId="9ee3eb7d-2b27-48a9-886d-d3a15ae2f35a" providerId="ADAL" clId="{3F4D7D78-4E9C-4DCC-AEB0-0DF27EBA95DF}" dt="2021-04-05T22:32:47.657" v="9962" actId="1076"/>
          <ac:spMkLst>
            <pc:docMk/>
            <pc:sldMk cId="1118948642" sldId="271"/>
            <ac:spMk id="6" creationId="{3D30FFA4-8FCC-4E80-9AD9-F8EFBB4C28E1}"/>
          </ac:spMkLst>
        </pc:spChg>
        <pc:spChg chg="add mod">
          <ac:chgData name="Kristin Mullady" userId="9ee3eb7d-2b27-48a9-886d-d3a15ae2f35a" providerId="ADAL" clId="{3F4D7D78-4E9C-4DCC-AEB0-0DF27EBA95DF}" dt="2021-04-05T22:38:35.944" v="10295" actId="1076"/>
          <ac:spMkLst>
            <pc:docMk/>
            <pc:sldMk cId="1118948642" sldId="271"/>
            <ac:spMk id="9" creationId="{8BD8FF3E-6A2B-42B6-9D74-6DC9FE8C256D}"/>
          </ac:spMkLst>
        </pc:spChg>
        <pc:picChg chg="add mod modCrop">
          <ac:chgData name="Kristin Mullady" userId="9ee3eb7d-2b27-48a9-886d-d3a15ae2f35a" providerId="ADAL" clId="{3F4D7D78-4E9C-4DCC-AEB0-0DF27EBA95DF}" dt="2021-04-05T22:32:35.797" v="9960" actId="14100"/>
          <ac:picMkLst>
            <pc:docMk/>
            <pc:sldMk cId="1118948642" sldId="271"/>
            <ac:picMk id="4" creationId="{08469B18-B096-403C-9948-6B4FD026ABDC}"/>
          </ac:picMkLst>
        </pc:picChg>
        <pc:picChg chg="add del mod">
          <ac:chgData name="Kristin Mullady" userId="9ee3eb7d-2b27-48a9-886d-d3a15ae2f35a" providerId="ADAL" clId="{3F4D7D78-4E9C-4DCC-AEB0-0DF27EBA95DF}" dt="2021-03-23T20:21:50.018" v="9475" actId="478"/>
          <ac:picMkLst>
            <pc:docMk/>
            <pc:sldMk cId="1118948642" sldId="271"/>
            <ac:picMk id="7" creationId="{D4C7E094-4836-464C-A735-B03EFF424729}"/>
          </ac:picMkLst>
        </pc:picChg>
        <pc:picChg chg="add mod">
          <ac:chgData name="Kristin Mullady" userId="9ee3eb7d-2b27-48a9-886d-d3a15ae2f35a" providerId="ADAL" clId="{3F4D7D78-4E9C-4DCC-AEB0-0DF27EBA95DF}" dt="2021-04-05T22:32:23.798" v="9958" actId="1076"/>
          <ac:picMkLst>
            <pc:docMk/>
            <pc:sldMk cId="1118948642" sldId="271"/>
            <ac:picMk id="8" creationId="{BABC6314-4088-4A7F-8F2F-F9A46C9B2625}"/>
          </ac:picMkLst>
        </pc:picChg>
      </pc:sldChg>
      <pc:sldChg chg="addSp delSp modSp new mod modAnim">
        <pc:chgData name="Kristin Mullady" userId="9ee3eb7d-2b27-48a9-886d-d3a15ae2f35a" providerId="ADAL" clId="{3F4D7D78-4E9C-4DCC-AEB0-0DF27EBA95DF}" dt="2021-03-23T20:38:06.587" v="9821" actId="207"/>
        <pc:sldMkLst>
          <pc:docMk/>
          <pc:sldMk cId="2231773877" sldId="272"/>
        </pc:sldMkLst>
        <pc:spChg chg="mod">
          <ac:chgData name="Kristin Mullady" userId="9ee3eb7d-2b27-48a9-886d-d3a15ae2f35a" providerId="ADAL" clId="{3F4D7D78-4E9C-4DCC-AEB0-0DF27EBA95DF}" dt="2021-03-23T20:38:00.139" v="9820" actId="207"/>
          <ac:spMkLst>
            <pc:docMk/>
            <pc:sldMk cId="2231773877" sldId="272"/>
            <ac:spMk id="2" creationId="{52A3D436-A139-4E6A-91E7-113C130522D0}"/>
          </ac:spMkLst>
        </pc:spChg>
        <pc:spChg chg="mod">
          <ac:chgData name="Kristin Mullady" userId="9ee3eb7d-2b27-48a9-886d-d3a15ae2f35a" providerId="ADAL" clId="{3F4D7D78-4E9C-4DCC-AEB0-0DF27EBA95DF}" dt="2021-03-23T20:38:06.587" v="9821" actId="207"/>
          <ac:spMkLst>
            <pc:docMk/>
            <pc:sldMk cId="2231773877" sldId="272"/>
            <ac:spMk id="3" creationId="{CE0040BB-1A07-4426-8F9F-317B906B06DA}"/>
          </ac:spMkLst>
        </pc:spChg>
        <pc:picChg chg="add mod">
          <ac:chgData name="Kristin Mullady" userId="9ee3eb7d-2b27-48a9-886d-d3a15ae2f35a" providerId="ADAL" clId="{3F4D7D78-4E9C-4DCC-AEB0-0DF27EBA95DF}" dt="2021-03-16T20:39:15.746" v="7987" actId="1076"/>
          <ac:picMkLst>
            <pc:docMk/>
            <pc:sldMk cId="2231773877" sldId="272"/>
            <ac:picMk id="4" creationId="{2858FB57-0AF0-4057-AEBA-06113A795903}"/>
          </ac:picMkLst>
        </pc:picChg>
        <pc:picChg chg="add del mod">
          <ac:chgData name="Kristin Mullady" userId="9ee3eb7d-2b27-48a9-886d-d3a15ae2f35a" providerId="ADAL" clId="{3F4D7D78-4E9C-4DCC-AEB0-0DF27EBA95DF}" dt="2021-03-23T20:19:32.992" v="9456" actId="478"/>
          <ac:picMkLst>
            <pc:docMk/>
            <pc:sldMk cId="2231773877" sldId="272"/>
            <ac:picMk id="5" creationId="{F6A62351-6680-4424-ADBB-D8EF18367057}"/>
          </ac:picMkLst>
        </pc:picChg>
        <pc:picChg chg="add mod">
          <ac:chgData name="Kristin Mullady" userId="9ee3eb7d-2b27-48a9-886d-d3a15ae2f35a" providerId="ADAL" clId="{3F4D7D78-4E9C-4DCC-AEB0-0DF27EBA95DF}" dt="2021-03-23T20:19:39.613" v="9458" actId="1076"/>
          <ac:picMkLst>
            <pc:docMk/>
            <pc:sldMk cId="2231773877" sldId="272"/>
            <ac:picMk id="6" creationId="{2FDD8D8F-FCE2-4193-949F-2AB82E558A69}"/>
          </ac:picMkLst>
        </pc:picChg>
      </pc:sldChg>
      <pc:sldChg chg="modSp new del mod">
        <pc:chgData name="Kristin Mullady" userId="9ee3eb7d-2b27-48a9-886d-d3a15ae2f35a" providerId="ADAL" clId="{3F4D7D78-4E9C-4DCC-AEB0-0DF27EBA95DF}" dt="2021-03-18T17:02:47.571" v="8455" actId="47"/>
        <pc:sldMkLst>
          <pc:docMk/>
          <pc:sldMk cId="3298445588" sldId="273"/>
        </pc:sldMkLst>
        <pc:spChg chg="mod">
          <ac:chgData name="Kristin Mullady" userId="9ee3eb7d-2b27-48a9-886d-d3a15ae2f35a" providerId="ADAL" clId="{3F4D7D78-4E9C-4DCC-AEB0-0DF27EBA95DF}" dt="2021-03-16T20:24:25.412" v="7974" actId="20577"/>
          <ac:spMkLst>
            <pc:docMk/>
            <pc:sldMk cId="3298445588" sldId="273"/>
            <ac:spMk id="3" creationId="{5D28682A-081C-45FF-A6F1-AE6F17ACF7EF}"/>
          </ac:spMkLst>
        </pc:spChg>
      </pc:sldChg>
      <pc:sldChg chg="addSp delSp modSp new mod">
        <pc:chgData name="Kristin Mullady" userId="9ee3eb7d-2b27-48a9-886d-d3a15ae2f35a" providerId="ADAL" clId="{3F4D7D78-4E9C-4DCC-AEB0-0DF27EBA95DF}" dt="2021-04-05T22:58:42.392" v="10333" actId="14100"/>
        <pc:sldMkLst>
          <pc:docMk/>
          <pc:sldMk cId="904811635" sldId="274"/>
        </pc:sldMkLst>
        <pc:spChg chg="del mod">
          <ac:chgData name="Kristin Mullady" userId="9ee3eb7d-2b27-48a9-886d-d3a15ae2f35a" providerId="ADAL" clId="{3F4D7D78-4E9C-4DCC-AEB0-0DF27EBA95DF}" dt="2021-03-18T17:08:35.122" v="8525" actId="478"/>
          <ac:spMkLst>
            <pc:docMk/>
            <pc:sldMk cId="904811635" sldId="274"/>
            <ac:spMk id="2" creationId="{496BBC4F-E5A4-4DE9-B3DC-52E0096C22F9}"/>
          </ac:spMkLst>
        </pc:spChg>
        <pc:spChg chg="mod">
          <ac:chgData name="Kristin Mullady" userId="9ee3eb7d-2b27-48a9-886d-d3a15ae2f35a" providerId="ADAL" clId="{3F4D7D78-4E9C-4DCC-AEB0-0DF27EBA95DF}" dt="2021-04-05T22:58:42.392" v="10333" actId="14100"/>
          <ac:spMkLst>
            <pc:docMk/>
            <pc:sldMk cId="904811635" sldId="274"/>
            <ac:spMk id="3" creationId="{23DB7C4D-0D2B-4409-A6E8-0259C9C66F52}"/>
          </ac:spMkLst>
        </pc:spChg>
        <pc:spChg chg="add mod">
          <ac:chgData name="Kristin Mullady" userId="9ee3eb7d-2b27-48a9-886d-d3a15ae2f35a" providerId="ADAL" clId="{3F4D7D78-4E9C-4DCC-AEB0-0DF27EBA95DF}" dt="2021-03-23T20:19:20.389" v="9453" actId="1076"/>
          <ac:spMkLst>
            <pc:docMk/>
            <pc:sldMk cId="904811635" sldId="274"/>
            <ac:spMk id="5" creationId="{054C5843-1377-48CC-9133-D7F306C34E4C}"/>
          </ac:spMkLst>
        </pc:spChg>
        <pc:spChg chg="add mod">
          <ac:chgData name="Kristin Mullady" userId="9ee3eb7d-2b27-48a9-886d-d3a15ae2f35a" providerId="ADAL" clId="{3F4D7D78-4E9C-4DCC-AEB0-0DF27EBA95DF}" dt="2021-03-23T18:09:02.048" v="9425" actId="113"/>
          <ac:spMkLst>
            <pc:docMk/>
            <pc:sldMk cId="904811635" sldId="274"/>
            <ac:spMk id="10" creationId="{51015ED0-1205-4FA6-80EE-0A542595F0F9}"/>
          </ac:spMkLst>
        </pc:spChg>
        <pc:graphicFrameChg chg="add mod modGraphic">
          <ac:chgData name="Kristin Mullady" userId="9ee3eb7d-2b27-48a9-886d-d3a15ae2f35a" providerId="ADAL" clId="{3F4D7D78-4E9C-4DCC-AEB0-0DF27EBA95DF}" dt="2021-03-23T18:09:20.439" v="9429" actId="1076"/>
          <ac:graphicFrameMkLst>
            <pc:docMk/>
            <pc:sldMk cId="904811635" sldId="274"/>
            <ac:graphicFrameMk id="6" creationId="{8B851FF4-8AE8-4B59-A476-F72D4E3F49D3}"/>
          </ac:graphicFrameMkLst>
        </pc:graphicFrameChg>
        <pc:picChg chg="add del mod">
          <ac:chgData name="Kristin Mullady" userId="9ee3eb7d-2b27-48a9-886d-d3a15ae2f35a" providerId="ADAL" clId="{3F4D7D78-4E9C-4DCC-AEB0-0DF27EBA95DF}" dt="2021-03-18T17:14:26.242" v="8573" actId="478"/>
          <ac:picMkLst>
            <pc:docMk/>
            <pc:sldMk cId="904811635" sldId="274"/>
            <ac:picMk id="7" creationId="{CB7678AA-752B-4C0A-8CD0-B1F01B94C917}"/>
          </ac:picMkLst>
        </pc:picChg>
        <pc:picChg chg="add mod ord">
          <ac:chgData name="Kristin Mullady" userId="9ee3eb7d-2b27-48a9-886d-d3a15ae2f35a" providerId="ADAL" clId="{3F4D7D78-4E9C-4DCC-AEB0-0DF27EBA95DF}" dt="2021-03-23T18:09:30.526" v="9430" actId="14100"/>
          <ac:picMkLst>
            <pc:docMk/>
            <pc:sldMk cId="904811635" sldId="274"/>
            <ac:picMk id="8" creationId="{0DF91905-0DE8-405F-88AA-4FF2063AB711}"/>
          </ac:picMkLst>
        </pc:picChg>
        <pc:picChg chg="add del mod">
          <ac:chgData name="Kristin Mullady" userId="9ee3eb7d-2b27-48a9-886d-d3a15ae2f35a" providerId="ADAL" clId="{3F4D7D78-4E9C-4DCC-AEB0-0DF27EBA95DF}" dt="2021-03-23T20:18:51.242" v="9446" actId="478"/>
          <ac:picMkLst>
            <pc:docMk/>
            <pc:sldMk cId="904811635" sldId="274"/>
            <ac:picMk id="9" creationId="{9DE7A54E-1EC4-4070-84CA-0DB7189DCDB4}"/>
          </ac:picMkLst>
        </pc:picChg>
        <pc:picChg chg="add mod">
          <ac:chgData name="Kristin Mullady" userId="9ee3eb7d-2b27-48a9-886d-d3a15ae2f35a" providerId="ADAL" clId="{3F4D7D78-4E9C-4DCC-AEB0-0DF27EBA95DF}" dt="2021-03-23T20:19:19.619" v="9452" actId="1076"/>
          <ac:picMkLst>
            <pc:docMk/>
            <pc:sldMk cId="904811635" sldId="274"/>
            <ac:picMk id="11" creationId="{01AA3561-5161-45CD-A5A6-E4E56888C7F4}"/>
          </ac:picMkLst>
        </pc:picChg>
      </pc:sldChg>
      <pc:sldChg chg="addSp delSp modSp add mod ord delDesignElem">
        <pc:chgData name="Kristin Mullady" userId="9ee3eb7d-2b27-48a9-886d-d3a15ae2f35a" providerId="ADAL" clId="{3F4D7D78-4E9C-4DCC-AEB0-0DF27EBA95DF}" dt="2021-03-23T20:19:27.720" v="9455"/>
        <pc:sldMkLst>
          <pc:docMk/>
          <pc:sldMk cId="879804427" sldId="275"/>
        </pc:sldMkLst>
        <pc:spChg chg="mod">
          <ac:chgData name="Kristin Mullady" userId="9ee3eb7d-2b27-48a9-886d-d3a15ae2f35a" providerId="ADAL" clId="{3F4D7D78-4E9C-4DCC-AEB0-0DF27EBA95DF}" dt="2021-03-18T17:02:42.474" v="8454" actId="20577"/>
          <ac:spMkLst>
            <pc:docMk/>
            <pc:sldMk cId="879804427" sldId="275"/>
            <ac:spMk id="3" creationId="{69874554-9F58-49C2-87D6-09DF2A0A7077}"/>
          </ac:spMkLst>
        </pc:spChg>
        <pc:spChg chg="add del">
          <ac:chgData name="Kristin Mullady" userId="9ee3eb7d-2b27-48a9-886d-d3a15ae2f35a" providerId="ADAL" clId="{3F4D7D78-4E9C-4DCC-AEB0-0DF27EBA95DF}" dt="2021-03-18T17:18:13.474" v="8656"/>
          <ac:spMkLst>
            <pc:docMk/>
            <pc:sldMk cId="879804427" sldId="275"/>
            <ac:spMk id="9" creationId="{B551C3B6-A0D6-43F6-9F68-13666CDA5C09}"/>
          </ac:spMkLst>
        </pc:spChg>
        <pc:spChg chg="add del">
          <ac:chgData name="Kristin Mullady" userId="9ee3eb7d-2b27-48a9-886d-d3a15ae2f35a" providerId="ADAL" clId="{3F4D7D78-4E9C-4DCC-AEB0-0DF27EBA95DF}" dt="2021-03-18T17:18:13.474" v="8656"/>
          <ac:spMkLst>
            <pc:docMk/>
            <pc:sldMk cId="879804427" sldId="275"/>
            <ac:spMk id="11" creationId="{24EF3E42-675E-4E84-AA5A-E233060C0D3C}"/>
          </ac:spMkLst>
        </pc:spChg>
        <pc:spChg chg="add del">
          <ac:chgData name="Kristin Mullady" userId="9ee3eb7d-2b27-48a9-886d-d3a15ae2f35a" providerId="ADAL" clId="{3F4D7D78-4E9C-4DCC-AEB0-0DF27EBA95DF}" dt="2021-03-18T17:18:13.474" v="8656"/>
          <ac:spMkLst>
            <pc:docMk/>
            <pc:sldMk cId="879804427" sldId="275"/>
            <ac:spMk id="13" creationId="{0F3B65B4-B443-446A-9981-E6E89B0B75C1}"/>
          </ac:spMkLst>
        </pc:spChg>
        <pc:spChg chg="add del">
          <ac:chgData name="Kristin Mullady" userId="9ee3eb7d-2b27-48a9-886d-d3a15ae2f35a" providerId="ADAL" clId="{3F4D7D78-4E9C-4DCC-AEB0-0DF27EBA95DF}" dt="2021-03-18T17:18:13.474" v="8656"/>
          <ac:spMkLst>
            <pc:docMk/>
            <pc:sldMk cId="879804427" sldId="275"/>
            <ac:spMk id="15" creationId="{0A9CD935-5B3A-44F4-9F19-CFFDBD2A838C}"/>
          </ac:spMkLst>
        </pc:spChg>
        <pc:picChg chg="add del mod">
          <ac:chgData name="Kristin Mullady" userId="9ee3eb7d-2b27-48a9-886d-d3a15ae2f35a" providerId="ADAL" clId="{3F4D7D78-4E9C-4DCC-AEB0-0DF27EBA95DF}" dt="2021-03-23T20:19:26.410" v="9454" actId="478"/>
          <ac:picMkLst>
            <pc:docMk/>
            <pc:sldMk cId="879804427" sldId="275"/>
            <ac:picMk id="12" creationId="{1357D4C5-7BFA-499B-A8DE-C75C1DFE4CBA}"/>
          </ac:picMkLst>
        </pc:picChg>
        <pc:picChg chg="add mod">
          <ac:chgData name="Kristin Mullady" userId="9ee3eb7d-2b27-48a9-886d-d3a15ae2f35a" providerId="ADAL" clId="{3F4D7D78-4E9C-4DCC-AEB0-0DF27EBA95DF}" dt="2021-03-23T20:19:27.720" v="9455"/>
          <ac:picMkLst>
            <pc:docMk/>
            <pc:sldMk cId="879804427" sldId="275"/>
            <ac:picMk id="14" creationId="{42C0411F-A2BA-46DA-AF28-D7683894C1FF}"/>
          </ac:picMkLst>
        </pc:picChg>
        <pc:cxnChg chg="add del">
          <ac:chgData name="Kristin Mullady" userId="9ee3eb7d-2b27-48a9-886d-d3a15ae2f35a" providerId="ADAL" clId="{3F4D7D78-4E9C-4DCC-AEB0-0DF27EBA95DF}" dt="2021-03-18T17:18:13.474" v="8656"/>
          <ac:cxnSpMkLst>
            <pc:docMk/>
            <pc:sldMk cId="879804427" sldId="275"/>
            <ac:cxnSpMk id="17" creationId="{FD6C387B-06BE-490B-A22D-8EA8A67AA87E}"/>
          </ac:cxnSpMkLst>
        </pc:cxnChg>
        <pc:cxnChg chg="add del">
          <ac:chgData name="Kristin Mullady" userId="9ee3eb7d-2b27-48a9-886d-d3a15ae2f35a" providerId="ADAL" clId="{3F4D7D78-4E9C-4DCC-AEB0-0DF27EBA95DF}" dt="2021-03-18T17:18:13.474" v="8656"/>
          <ac:cxnSpMkLst>
            <pc:docMk/>
            <pc:sldMk cId="879804427" sldId="275"/>
            <ac:cxnSpMk id="19" creationId="{94DCE841-D2A0-408E-8F2F-990D0105E2FE}"/>
          </ac:cxnSpMkLst>
        </pc:cxnChg>
      </pc:sldChg>
      <pc:sldChg chg="modSp new del mod">
        <pc:chgData name="Kristin Mullady" userId="9ee3eb7d-2b27-48a9-886d-d3a15ae2f35a" providerId="ADAL" clId="{3F4D7D78-4E9C-4DCC-AEB0-0DF27EBA95DF}" dt="2021-03-23T18:03:18.703" v="9054" actId="2696"/>
        <pc:sldMkLst>
          <pc:docMk/>
          <pc:sldMk cId="1686117368" sldId="276"/>
        </pc:sldMkLst>
        <pc:spChg chg="mod">
          <ac:chgData name="Kristin Mullady" userId="9ee3eb7d-2b27-48a9-886d-d3a15ae2f35a" providerId="ADAL" clId="{3F4D7D78-4E9C-4DCC-AEB0-0DF27EBA95DF}" dt="2021-03-19T16:32:56.373" v="8680" actId="20577"/>
          <ac:spMkLst>
            <pc:docMk/>
            <pc:sldMk cId="1686117368" sldId="276"/>
            <ac:spMk id="3" creationId="{7F0FAA01-B34F-4718-BA8A-8817561E86A9}"/>
          </ac:spMkLst>
        </pc:spChg>
      </pc:sldChg>
      <pc:sldChg chg="add del">
        <pc:chgData name="Kristin Mullady" userId="9ee3eb7d-2b27-48a9-886d-d3a15ae2f35a" providerId="ADAL" clId="{3F4D7D78-4E9C-4DCC-AEB0-0DF27EBA95DF}" dt="2021-03-18T17:19:06.826" v="8661"/>
        <pc:sldMkLst>
          <pc:docMk/>
          <pc:sldMk cId="1925415103" sldId="276"/>
        </pc:sldMkLst>
      </pc:sldChg>
      <pc:sldChg chg="addSp delSp modSp new mod">
        <pc:chgData name="Kristin Mullady" userId="9ee3eb7d-2b27-48a9-886d-d3a15ae2f35a" providerId="ADAL" clId="{3F4D7D78-4E9C-4DCC-AEB0-0DF27EBA95DF}" dt="2021-03-23T20:37:49.167" v="9817" actId="207"/>
        <pc:sldMkLst>
          <pc:docMk/>
          <pc:sldMk cId="3084511170" sldId="277"/>
        </pc:sldMkLst>
        <pc:spChg chg="del">
          <ac:chgData name="Kristin Mullady" userId="9ee3eb7d-2b27-48a9-886d-d3a15ae2f35a" providerId="ADAL" clId="{3F4D7D78-4E9C-4DCC-AEB0-0DF27EBA95DF}" dt="2021-03-23T17:56:53.248" v="8769" actId="478"/>
          <ac:spMkLst>
            <pc:docMk/>
            <pc:sldMk cId="3084511170" sldId="277"/>
            <ac:spMk id="2" creationId="{C41552E1-B161-4949-B37C-0669EBF372C8}"/>
          </ac:spMkLst>
        </pc:spChg>
        <pc:spChg chg="mod">
          <ac:chgData name="Kristin Mullady" userId="9ee3eb7d-2b27-48a9-886d-d3a15ae2f35a" providerId="ADAL" clId="{3F4D7D78-4E9C-4DCC-AEB0-0DF27EBA95DF}" dt="2021-03-23T20:37:49.167" v="9817" actId="207"/>
          <ac:spMkLst>
            <pc:docMk/>
            <pc:sldMk cId="3084511170" sldId="277"/>
            <ac:spMk id="3" creationId="{B68613FE-C9C7-4DD7-81A0-D1A3AE51F0CD}"/>
          </ac:spMkLst>
        </pc:spChg>
        <pc:picChg chg="add mod">
          <ac:chgData name="Kristin Mullady" userId="9ee3eb7d-2b27-48a9-886d-d3a15ae2f35a" providerId="ADAL" clId="{3F4D7D78-4E9C-4DCC-AEB0-0DF27EBA95DF}" dt="2021-03-23T18:03:03.888" v="9053" actId="14100"/>
          <ac:picMkLst>
            <pc:docMk/>
            <pc:sldMk cId="3084511170" sldId="277"/>
            <ac:picMk id="4" creationId="{5580FEAC-3D1B-4E08-A49C-47AF8EF590CF}"/>
          </ac:picMkLst>
        </pc:picChg>
        <pc:picChg chg="add mod">
          <ac:chgData name="Kristin Mullady" userId="9ee3eb7d-2b27-48a9-886d-d3a15ae2f35a" providerId="ADAL" clId="{3F4D7D78-4E9C-4DCC-AEB0-0DF27EBA95DF}" dt="2021-03-23T20:21:06.778" v="9460" actId="1076"/>
          <ac:picMkLst>
            <pc:docMk/>
            <pc:sldMk cId="3084511170" sldId="277"/>
            <ac:picMk id="5" creationId="{B6A19C20-46D0-48F3-B416-7FAF3C35E310}"/>
          </ac:picMkLst>
        </pc:picChg>
      </pc:sldChg>
      <pc:sldChg chg="addSp delSp modSp new mod setBg">
        <pc:chgData name="Kristin Mullady" userId="9ee3eb7d-2b27-48a9-886d-d3a15ae2f35a" providerId="ADAL" clId="{3F4D7D78-4E9C-4DCC-AEB0-0DF27EBA95DF}" dt="2021-04-05T23:04:23.379" v="10514" actId="1076"/>
        <pc:sldMkLst>
          <pc:docMk/>
          <pc:sldMk cId="2407399381" sldId="278"/>
        </pc:sldMkLst>
        <pc:spChg chg="del">
          <ac:chgData name="Kristin Mullady" userId="9ee3eb7d-2b27-48a9-886d-d3a15ae2f35a" providerId="ADAL" clId="{3F4D7D78-4E9C-4DCC-AEB0-0DF27EBA95DF}" dt="2021-03-23T18:10:16.432" v="9433" actId="478"/>
          <ac:spMkLst>
            <pc:docMk/>
            <pc:sldMk cId="2407399381" sldId="278"/>
            <ac:spMk id="2" creationId="{ACB024FC-7D60-42BB-A276-29815CF7CB5B}"/>
          </ac:spMkLst>
        </pc:spChg>
        <pc:spChg chg="del">
          <ac:chgData name="Kristin Mullady" userId="9ee3eb7d-2b27-48a9-886d-d3a15ae2f35a" providerId="ADAL" clId="{3F4D7D78-4E9C-4DCC-AEB0-0DF27EBA95DF}" dt="2021-03-23T18:10:19.240" v="9434" actId="478"/>
          <ac:spMkLst>
            <pc:docMk/>
            <pc:sldMk cId="2407399381" sldId="278"/>
            <ac:spMk id="3" creationId="{45EE0203-E8E8-486A-A53F-9EC41B72A434}"/>
          </ac:spMkLst>
        </pc:spChg>
        <pc:spChg chg="add mod">
          <ac:chgData name="Kristin Mullady" userId="9ee3eb7d-2b27-48a9-886d-d3a15ae2f35a" providerId="ADAL" clId="{3F4D7D78-4E9C-4DCC-AEB0-0DF27EBA95DF}" dt="2021-04-05T23:04:23.379" v="10514" actId="1076"/>
          <ac:spMkLst>
            <pc:docMk/>
            <pc:sldMk cId="2407399381" sldId="278"/>
            <ac:spMk id="8" creationId="{C81F4F34-6D39-46E4-9D02-9023BA6F6B4E}"/>
          </ac:spMkLst>
        </pc:spChg>
        <pc:spChg chg="add mod">
          <ac:chgData name="Kristin Mullady" userId="9ee3eb7d-2b27-48a9-886d-d3a15ae2f35a" providerId="ADAL" clId="{3F4D7D78-4E9C-4DCC-AEB0-0DF27EBA95DF}" dt="2021-04-05T23:04:02.242" v="10509" actId="1076"/>
          <ac:spMkLst>
            <pc:docMk/>
            <pc:sldMk cId="2407399381" sldId="278"/>
            <ac:spMk id="9" creationId="{60C8959A-7464-4573-B895-5A9919D0C9A0}"/>
          </ac:spMkLst>
        </pc:spChg>
        <pc:picChg chg="add del mod">
          <ac:chgData name="Kristin Mullady" userId="9ee3eb7d-2b27-48a9-886d-d3a15ae2f35a" providerId="ADAL" clId="{3F4D7D78-4E9C-4DCC-AEB0-0DF27EBA95DF}" dt="2021-03-23T20:18:41.866" v="9444" actId="478"/>
          <ac:picMkLst>
            <pc:docMk/>
            <pc:sldMk cId="2407399381" sldId="278"/>
            <ac:picMk id="4" creationId="{4AD6F504-4DA5-40F5-88EB-8EE2748ED73E}"/>
          </ac:picMkLst>
        </pc:picChg>
        <pc:picChg chg="add del mod">
          <ac:chgData name="Kristin Mullady" userId="9ee3eb7d-2b27-48a9-886d-d3a15ae2f35a" providerId="ADAL" clId="{3F4D7D78-4E9C-4DCC-AEB0-0DF27EBA95DF}" dt="2021-03-23T20:13:45.627" v="9440" actId="478"/>
          <ac:picMkLst>
            <pc:docMk/>
            <pc:sldMk cId="2407399381" sldId="278"/>
            <ac:picMk id="5" creationId="{E5B25C70-B302-4467-9CD6-E91561EF5E5D}"/>
          </ac:picMkLst>
        </pc:picChg>
        <pc:picChg chg="add del mod">
          <ac:chgData name="Kristin Mullady" userId="9ee3eb7d-2b27-48a9-886d-d3a15ae2f35a" providerId="ADAL" clId="{3F4D7D78-4E9C-4DCC-AEB0-0DF27EBA95DF}" dt="2021-03-23T20:17:54.818" v="9443" actId="478"/>
          <ac:picMkLst>
            <pc:docMk/>
            <pc:sldMk cId="2407399381" sldId="278"/>
            <ac:picMk id="6" creationId="{ABE528FA-EC45-4252-9DC0-E660FA563F91}"/>
          </ac:picMkLst>
        </pc:picChg>
        <pc:picChg chg="add mod">
          <ac:chgData name="Kristin Mullady" userId="9ee3eb7d-2b27-48a9-886d-d3a15ae2f35a" providerId="ADAL" clId="{3F4D7D78-4E9C-4DCC-AEB0-0DF27EBA95DF}" dt="2021-04-05T23:04:20.347" v="10513" actId="1076"/>
          <ac:picMkLst>
            <pc:docMk/>
            <pc:sldMk cId="2407399381" sldId="278"/>
            <ac:picMk id="7" creationId="{24D164E1-1AB8-4E36-B142-DA4FCD10EB77}"/>
          </ac:picMkLst>
        </pc:picChg>
      </pc:sldChg>
      <pc:sldMasterChg chg="setBg modSldLayout">
        <pc:chgData name="Kristin Mullady" userId="9ee3eb7d-2b27-48a9-886d-d3a15ae2f35a" providerId="ADAL" clId="{3F4D7D78-4E9C-4DCC-AEB0-0DF27EBA95DF}" dt="2021-03-04T19:54:29.935" v="2208"/>
        <pc:sldMasterMkLst>
          <pc:docMk/>
          <pc:sldMasterMk cId="2561429753" sldId="2147483672"/>
        </pc:sldMasterMkLst>
        <pc:sldLayoutChg chg="setBg">
          <pc:chgData name="Kristin Mullady" userId="9ee3eb7d-2b27-48a9-886d-d3a15ae2f35a" providerId="ADAL" clId="{3F4D7D78-4E9C-4DCC-AEB0-0DF27EBA95DF}" dt="2021-03-04T19:54:29.935" v="2208"/>
          <pc:sldLayoutMkLst>
            <pc:docMk/>
            <pc:sldMasterMk cId="2561429753" sldId="2147483672"/>
            <pc:sldLayoutMk cId="1478966523" sldId="2147483673"/>
          </pc:sldLayoutMkLst>
        </pc:sldLayoutChg>
        <pc:sldLayoutChg chg="setBg">
          <pc:chgData name="Kristin Mullady" userId="9ee3eb7d-2b27-48a9-886d-d3a15ae2f35a" providerId="ADAL" clId="{3F4D7D78-4E9C-4DCC-AEB0-0DF27EBA95DF}" dt="2021-03-04T19:54:29.935" v="2208"/>
          <pc:sldLayoutMkLst>
            <pc:docMk/>
            <pc:sldMasterMk cId="2561429753" sldId="2147483672"/>
            <pc:sldLayoutMk cId="4140386777" sldId="2147483674"/>
          </pc:sldLayoutMkLst>
        </pc:sldLayoutChg>
        <pc:sldLayoutChg chg="setBg">
          <pc:chgData name="Kristin Mullady" userId="9ee3eb7d-2b27-48a9-886d-d3a15ae2f35a" providerId="ADAL" clId="{3F4D7D78-4E9C-4DCC-AEB0-0DF27EBA95DF}" dt="2021-03-04T19:54:29.935" v="2208"/>
          <pc:sldLayoutMkLst>
            <pc:docMk/>
            <pc:sldMasterMk cId="2561429753" sldId="2147483672"/>
            <pc:sldLayoutMk cId="2090392591" sldId="2147483675"/>
          </pc:sldLayoutMkLst>
        </pc:sldLayoutChg>
        <pc:sldLayoutChg chg="setBg">
          <pc:chgData name="Kristin Mullady" userId="9ee3eb7d-2b27-48a9-886d-d3a15ae2f35a" providerId="ADAL" clId="{3F4D7D78-4E9C-4DCC-AEB0-0DF27EBA95DF}" dt="2021-03-04T19:54:29.935" v="2208"/>
          <pc:sldLayoutMkLst>
            <pc:docMk/>
            <pc:sldMasterMk cId="2561429753" sldId="2147483672"/>
            <pc:sldLayoutMk cId="4057345186" sldId="2147483676"/>
          </pc:sldLayoutMkLst>
        </pc:sldLayoutChg>
        <pc:sldLayoutChg chg="setBg">
          <pc:chgData name="Kristin Mullady" userId="9ee3eb7d-2b27-48a9-886d-d3a15ae2f35a" providerId="ADAL" clId="{3F4D7D78-4E9C-4DCC-AEB0-0DF27EBA95DF}" dt="2021-03-04T19:54:29.935" v="2208"/>
          <pc:sldLayoutMkLst>
            <pc:docMk/>
            <pc:sldMasterMk cId="2561429753" sldId="2147483672"/>
            <pc:sldLayoutMk cId="3321249763" sldId="2147483677"/>
          </pc:sldLayoutMkLst>
        </pc:sldLayoutChg>
        <pc:sldLayoutChg chg="setBg">
          <pc:chgData name="Kristin Mullady" userId="9ee3eb7d-2b27-48a9-886d-d3a15ae2f35a" providerId="ADAL" clId="{3F4D7D78-4E9C-4DCC-AEB0-0DF27EBA95DF}" dt="2021-03-04T19:54:29.935" v="2208"/>
          <pc:sldLayoutMkLst>
            <pc:docMk/>
            <pc:sldMasterMk cId="2561429753" sldId="2147483672"/>
            <pc:sldLayoutMk cId="761712362" sldId="2147483678"/>
          </pc:sldLayoutMkLst>
        </pc:sldLayoutChg>
        <pc:sldLayoutChg chg="setBg">
          <pc:chgData name="Kristin Mullady" userId="9ee3eb7d-2b27-48a9-886d-d3a15ae2f35a" providerId="ADAL" clId="{3F4D7D78-4E9C-4DCC-AEB0-0DF27EBA95DF}" dt="2021-03-04T19:54:29.935" v="2208"/>
          <pc:sldLayoutMkLst>
            <pc:docMk/>
            <pc:sldMasterMk cId="2561429753" sldId="2147483672"/>
            <pc:sldLayoutMk cId="2205151436" sldId="2147483679"/>
          </pc:sldLayoutMkLst>
        </pc:sldLayoutChg>
        <pc:sldLayoutChg chg="setBg">
          <pc:chgData name="Kristin Mullady" userId="9ee3eb7d-2b27-48a9-886d-d3a15ae2f35a" providerId="ADAL" clId="{3F4D7D78-4E9C-4DCC-AEB0-0DF27EBA95DF}" dt="2021-03-04T19:54:29.935" v="2208"/>
          <pc:sldLayoutMkLst>
            <pc:docMk/>
            <pc:sldMasterMk cId="2561429753" sldId="2147483672"/>
            <pc:sldLayoutMk cId="2608811214" sldId="2147483680"/>
          </pc:sldLayoutMkLst>
        </pc:sldLayoutChg>
        <pc:sldLayoutChg chg="setBg">
          <pc:chgData name="Kristin Mullady" userId="9ee3eb7d-2b27-48a9-886d-d3a15ae2f35a" providerId="ADAL" clId="{3F4D7D78-4E9C-4DCC-AEB0-0DF27EBA95DF}" dt="2021-03-04T19:54:29.935" v="2208"/>
          <pc:sldLayoutMkLst>
            <pc:docMk/>
            <pc:sldMasterMk cId="2561429753" sldId="2147483672"/>
            <pc:sldLayoutMk cId="1107403008" sldId="2147483681"/>
          </pc:sldLayoutMkLst>
        </pc:sldLayoutChg>
        <pc:sldLayoutChg chg="setBg">
          <pc:chgData name="Kristin Mullady" userId="9ee3eb7d-2b27-48a9-886d-d3a15ae2f35a" providerId="ADAL" clId="{3F4D7D78-4E9C-4DCC-AEB0-0DF27EBA95DF}" dt="2021-03-04T19:54:29.935" v="2208"/>
          <pc:sldLayoutMkLst>
            <pc:docMk/>
            <pc:sldMasterMk cId="2561429753" sldId="2147483672"/>
            <pc:sldLayoutMk cId="2793483534" sldId="2147483682"/>
          </pc:sldLayoutMkLst>
        </pc:sldLayoutChg>
        <pc:sldLayoutChg chg="setBg">
          <pc:chgData name="Kristin Mullady" userId="9ee3eb7d-2b27-48a9-886d-d3a15ae2f35a" providerId="ADAL" clId="{3F4D7D78-4E9C-4DCC-AEB0-0DF27EBA95DF}" dt="2021-03-04T19:54:29.935" v="2208"/>
          <pc:sldLayoutMkLst>
            <pc:docMk/>
            <pc:sldMasterMk cId="2561429753" sldId="2147483672"/>
            <pc:sldLayoutMk cId="1086406166" sldId="2147483683"/>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11F41B-BBE4-4A5A-8F73-7A9394AEEAE8}" type="datetimeFigureOut">
              <a:rPr lang="en-US" smtClean="0"/>
              <a:t>9/21/2021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F4F53E-8B2B-40B1-81B5-D3FE7C399E65}" type="slidenum">
              <a:rPr lang="en-US" smtClean="0"/>
              <a:t>‹#›</a:t>
            </a:fld>
            <a:endParaRPr lang="en-US" dirty="0"/>
          </a:p>
        </p:txBody>
      </p:sp>
    </p:spTree>
    <p:extLst>
      <p:ext uri="{BB962C8B-B14F-4D97-AF65-F5344CB8AC3E}">
        <p14:creationId xmlns:p14="http://schemas.microsoft.com/office/powerpoint/2010/main" val="2749968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C7A07-96C3-42AF-943D-953C86C3DAAD}"/>
              </a:ext>
            </a:extLst>
          </p:cNvPr>
          <p:cNvSpPr>
            <a:spLocks noGrp="1"/>
          </p:cNvSpPr>
          <p:nvPr>
            <p:ph type="ctrTitle"/>
          </p:nvPr>
        </p:nvSpPr>
        <p:spPr>
          <a:xfrm>
            <a:off x="1524000" y="1463557"/>
            <a:ext cx="9144000" cy="2387600"/>
          </a:xfrm>
        </p:spPr>
        <p:txBody>
          <a:bodyPr anchor="b">
            <a:normAutofit/>
          </a:bodyPr>
          <a:lstStyle>
            <a:lvl1pPr algn="ctr">
              <a:lnSpc>
                <a:spcPct val="90000"/>
              </a:lnSpc>
              <a:defRPr sz="52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8CEE38DF-F503-4E79-B1B0-16489708A1B5}"/>
              </a:ext>
            </a:extLst>
          </p:cNvPr>
          <p:cNvSpPr>
            <a:spLocks noGrp="1"/>
          </p:cNvSpPr>
          <p:nvPr>
            <p:ph type="subTitle" idx="1"/>
          </p:nvPr>
        </p:nvSpPr>
        <p:spPr>
          <a:xfrm>
            <a:off x="1524000" y="3943232"/>
            <a:ext cx="9144000" cy="1655762"/>
          </a:xfrm>
        </p:spPr>
        <p:txBody>
          <a:bodyPr>
            <a:normAutofit/>
          </a:bodyPr>
          <a:lstStyle>
            <a:lvl1pPr marL="0" indent="0" algn="ctr">
              <a:lnSpc>
                <a:spcPts val="3200"/>
              </a:lnSpc>
              <a:buNone/>
              <a:defRPr sz="24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CC1D965B-87A4-4F43-BE02-800BCCDF42EF}"/>
              </a:ext>
            </a:extLst>
          </p:cNvPr>
          <p:cNvSpPr>
            <a:spLocks noGrp="1"/>
          </p:cNvSpPr>
          <p:nvPr>
            <p:ph type="dt" sz="half" idx="10"/>
          </p:nvPr>
        </p:nvSpPr>
        <p:spPr>
          <a:xfrm>
            <a:off x="420624" y="6217920"/>
            <a:ext cx="2743200" cy="640080"/>
          </a:xfrm>
        </p:spPr>
        <p:txBody>
          <a:bodyPr anchor="ctr" anchorCtr="0"/>
          <a:lstStyle/>
          <a:p>
            <a:fld id="{403CB87E-4591-47A1-9046-CF63F17215EF}" type="datetime2">
              <a:rPr lang="en-US" smtClean="0"/>
              <a:t>Tuesday, September 21, 2021</a:t>
            </a:fld>
            <a:endParaRPr lang="en-US" dirty="0"/>
          </a:p>
        </p:txBody>
      </p:sp>
      <p:sp>
        <p:nvSpPr>
          <p:cNvPr id="5" name="Footer Placeholder 4">
            <a:extLst>
              <a:ext uri="{FF2B5EF4-FFF2-40B4-BE49-F238E27FC236}">
                <a16:creationId xmlns:a16="http://schemas.microsoft.com/office/drawing/2014/main" id="{389ED35B-CBF1-40D9-BAA7-CF9E1E22B8FC}"/>
              </a:ext>
            </a:extLst>
          </p:cNvPr>
          <p:cNvSpPr>
            <a:spLocks noGrp="1"/>
          </p:cNvSpPr>
          <p:nvPr>
            <p:ph type="ftr" sz="quarter" idx="11"/>
          </p:nvPr>
        </p:nvSpPr>
        <p:spPr>
          <a:xfrm>
            <a:off x="3767328" y="6217920"/>
            <a:ext cx="7196328" cy="640080"/>
          </a:xfrm>
        </p:spPr>
        <p:txBody>
          <a:bodyPr anchor="ctr" anchorCtr="0"/>
          <a:lstStyle/>
          <a:p>
            <a:r>
              <a:rPr lang="en-US" dirty="0"/>
              <a:t>Sample Footer Text</a:t>
            </a:r>
          </a:p>
        </p:txBody>
      </p:sp>
      <p:sp>
        <p:nvSpPr>
          <p:cNvPr id="6" name="Slide Number Placeholder 5">
            <a:extLst>
              <a:ext uri="{FF2B5EF4-FFF2-40B4-BE49-F238E27FC236}">
                <a16:creationId xmlns:a16="http://schemas.microsoft.com/office/drawing/2014/main" id="{3D26653A-450D-4BDE-8718-99F2D9314259}"/>
              </a:ext>
            </a:extLst>
          </p:cNvPr>
          <p:cNvSpPr>
            <a:spLocks noGrp="1"/>
          </p:cNvSpPr>
          <p:nvPr>
            <p:ph type="sldNum" sz="quarter" idx="12"/>
          </p:nvPr>
        </p:nvSpPr>
        <p:spPr>
          <a:xfrm>
            <a:off x="11503152" y="0"/>
            <a:ext cx="685800" cy="685800"/>
          </a:xfrm>
        </p:spPr>
        <p:txBody>
          <a:bodyPr/>
          <a:lstStyle>
            <a:lvl1pPr algn="ctr">
              <a:defRPr/>
            </a:lvl1pPr>
          </a:lstStyle>
          <a:p>
            <a:fld id="{3A4F6043-7A67-491B-98BC-F933DED7226D}" type="slidenum">
              <a:rPr lang="en-US" smtClean="0"/>
              <a:t>‹#›</a:t>
            </a:fld>
            <a:endParaRPr lang="en-US" dirty="0"/>
          </a:p>
        </p:txBody>
      </p:sp>
    </p:spTree>
    <p:extLst>
      <p:ext uri="{BB962C8B-B14F-4D97-AF65-F5344CB8AC3E}">
        <p14:creationId xmlns:p14="http://schemas.microsoft.com/office/powerpoint/2010/main" val="10864061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7D930A-6467-4C46-BA13-A0F5EC12FF67}"/>
              </a:ext>
            </a:extLst>
          </p:cNvPr>
          <p:cNvSpPr>
            <a:spLocks noGrp="1"/>
          </p:cNvSpPr>
          <p:nvPr>
            <p:ph type="title"/>
          </p:nvPr>
        </p:nvSpPr>
        <p:spPr/>
        <p:txBody>
          <a:bodyPr>
            <a:normAutofit/>
          </a:bodyPr>
          <a:lstStyle>
            <a:lvl1pPr>
              <a:defRPr sz="5200"/>
            </a:lvl1p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D841977A-7872-4BE8-8C5C-D2099BEDBB7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CB8191-8A0C-4077-9A2D-0255BF81A9D0}"/>
              </a:ext>
            </a:extLst>
          </p:cNvPr>
          <p:cNvSpPr>
            <a:spLocks noGrp="1"/>
          </p:cNvSpPr>
          <p:nvPr>
            <p:ph type="dt" sz="half" idx="10"/>
          </p:nvPr>
        </p:nvSpPr>
        <p:spPr/>
        <p:txBody>
          <a:bodyPr/>
          <a:lstStyle/>
          <a:p>
            <a:fld id="{2FA17F0E-8070-4DFE-A821-9A699EDBAD7E}" type="datetime2">
              <a:rPr lang="en-US" smtClean="0"/>
              <a:t>Tuesday, September 21, 2021</a:t>
            </a:fld>
            <a:endParaRPr lang="en-US" dirty="0"/>
          </a:p>
        </p:txBody>
      </p:sp>
      <p:sp>
        <p:nvSpPr>
          <p:cNvPr id="5" name="Footer Placeholder 4">
            <a:extLst>
              <a:ext uri="{FF2B5EF4-FFF2-40B4-BE49-F238E27FC236}">
                <a16:creationId xmlns:a16="http://schemas.microsoft.com/office/drawing/2014/main" id="{BF441B40-57AC-45F3-9AAC-DC2BEBB12184}"/>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9B6D65F4-29FA-451A-878F-768E426A7EDA}"/>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41403867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D76A9FC-D582-4FC8-B641-9F77B4DD15B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23A1683-12F6-4BA6-AD1A-F98C6095145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1141D6-1E1A-4A54-A9B4-57F86865FC03}"/>
              </a:ext>
            </a:extLst>
          </p:cNvPr>
          <p:cNvSpPr>
            <a:spLocks noGrp="1"/>
          </p:cNvSpPr>
          <p:nvPr>
            <p:ph type="dt" sz="half" idx="10"/>
          </p:nvPr>
        </p:nvSpPr>
        <p:spPr/>
        <p:txBody>
          <a:bodyPr/>
          <a:lstStyle/>
          <a:p>
            <a:fld id="{D88D34AE-C7BF-46E5-A968-01C6641F6476}" type="datetime2">
              <a:rPr lang="en-US" smtClean="0"/>
              <a:t>Tuesday, September 21, 2021</a:t>
            </a:fld>
            <a:endParaRPr lang="en-US" dirty="0"/>
          </a:p>
        </p:txBody>
      </p:sp>
      <p:sp>
        <p:nvSpPr>
          <p:cNvPr id="5" name="Footer Placeholder 4">
            <a:extLst>
              <a:ext uri="{FF2B5EF4-FFF2-40B4-BE49-F238E27FC236}">
                <a16:creationId xmlns:a16="http://schemas.microsoft.com/office/drawing/2014/main" id="{E57541D6-4702-4421-AEB2-D6CA3AADBA4F}"/>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C3C9F43-CD60-4C38-94C9-0E6D3B7224FD}"/>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14789665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14413-82C1-4EBC-8C6B-BC5F842D13A2}"/>
              </a:ext>
            </a:extLst>
          </p:cNvPr>
          <p:cNvSpPr>
            <a:spLocks noGrp="1"/>
          </p:cNvSpPr>
          <p:nvPr>
            <p:ph type="title"/>
          </p:nvPr>
        </p:nvSpPr>
        <p:spPr>
          <a:xfrm>
            <a:off x="420624" y="365125"/>
            <a:ext cx="10543032" cy="1325563"/>
          </a:xfrm>
        </p:spPr>
        <p:txBody>
          <a:bodyPr>
            <a:normAutofit/>
          </a:bodyPr>
          <a:lstStyle>
            <a:lvl1pPr>
              <a:lnSpc>
                <a:spcPct val="90000"/>
              </a:lnSpc>
              <a:defRPr sz="5200"/>
            </a:lvl1pPr>
          </a:lstStyle>
          <a:p>
            <a:r>
              <a:rPr lang="en-US" dirty="0"/>
              <a:t>Click to edit Master title style</a:t>
            </a:r>
          </a:p>
        </p:txBody>
      </p:sp>
      <p:sp>
        <p:nvSpPr>
          <p:cNvPr id="3" name="Content Placeholder 2">
            <a:extLst>
              <a:ext uri="{FF2B5EF4-FFF2-40B4-BE49-F238E27FC236}">
                <a16:creationId xmlns:a16="http://schemas.microsoft.com/office/drawing/2014/main" id="{328F029A-192E-4A44-ACC7-6C5212C77736}"/>
              </a:ext>
            </a:extLst>
          </p:cNvPr>
          <p:cNvSpPr>
            <a:spLocks noGrp="1"/>
          </p:cNvSpPr>
          <p:nvPr>
            <p:ph idx="1"/>
          </p:nvPr>
        </p:nvSpPr>
        <p:spPr>
          <a:xfrm>
            <a:off x="420625" y="1825625"/>
            <a:ext cx="10543031" cy="4206383"/>
          </a:xfrm>
        </p:spPr>
        <p:txBody>
          <a:bodyPr/>
          <a:lstStyle>
            <a:lvl1pPr>
              <a:defRPr sz="2400"/>
            </a:lvl1pPr>
            <a:lvl2pPr>
              <a:defRPr sz="22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8D1A7D4-E57E-4789-896B-B2A051BF94F6}"/>
              </a:ext>
            </a:extLst>
          </p:cNvPr>
          <p:cNvSpPr>
            <a:spLocks noGrp="1"/>
          </p:cNvSpPr>
          <p:nvPr>
            <p:ph type="dt" sz="half" idx="10"/>
          </p:nvPr>
        </p:nvSpPr>
        <p:spPr>
          <a:xfrm>
            <a:off x="420624" y="6217920"/>
            <a:ext cx="2743200" cy="640080"/>
          </a:xfrm>
        </p:spPr>
        <p:txBody>
          <a:bodyPr/>
          <a:lstStyle>
            <a:lvl1pPr>
              <a:defRPr>
                <a:solidFill>
                  <a:schemeClr val="tx2"/>
                </a:solidFill>
              </a:defRPr>
            </a:lvl1pPr>
          </a:lstStyle>
          <a:p>
            <a:fld id="{F33DE70B-B772-416E-A790-995760B1742E}" type="datetime2">
              <a:rPr lang="en-US" smtClean="0"/>
              <a:t>Tuesday, September 21, 2021</a:t>
            </a:fld>
            <a:endParaRPr lang="en-US" dirty="0"/>
          </a:p>
        </p:txBody>
      </p:sp>
      <p:sp>
        <p:nvSpPr>
          <p:cNvPr id="5" name="Footer Placeholder 4">
            <a:extLst>
              <a:ext uri="{FF2B5EF4-FFF2-40B4-BE49-F238E27FC236}">
                <a16:creationId xmlns:a16="http://schemas.microsoft.com/office/drawing/2014/main" id="{A07B63EE-3B35-4F8A-BDA3-E778BFE14CA1}"/>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C8339EF2-7937-4C30-A883-7F7BD02802BC}"/>
              </a:ext>
            </a:extLst>
          </p:cNvPr>
          <p:cNvSpPr>
            <a:spLocks noGrp="1"/>
          </p:cNvSpPr>
          <p:nvPr>
            <p:ph type="sldNum" sz="quarter" idx="12"/>
          </p:nvPr>
        </p:nvSpPr>
        <p:spPr/>
        <p:txBody>
          <a:bodyPr/>
          <a:lstStyle>
            <a:lvl1pPr algn="ctr">
              <a:defRPr>
                <a:solidFill>
                  <a:schemeClr val="tx2"/>
                </a:solidFill>
              </a:defRPr>
            </a:lvl1p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2793483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AF4BC-D1E9-40F0-A26B-9EA9B6B69755}"/>
              </a:ext>
            </a:extLst>
          </p:cNvPr>
          <p:cNvSpPr>
            <a:spLocks noGrp="1"/>
          </p:cNvSpPr>
          <p:nvPr>
            <p:ph type="title"/>
          </p:nvPr>
        </p:nvSpPr>
        <p:spPr>
          <a:xfrm>
            <a:off x="420624" y="1081941"/>
            <a:ext cx="10543032" cy="2852737"/>
          </a:xfrm>
        </p:spPr>
        <p:txBody>
          <a:bodyPr anchor="b">
            <a:normAutofit/>
          </a:bodyPr>
          <a:lstStyle>
            <a:lvl1pPr>
              <a:defRPr sz="4400"/>
            </a:lvl1pPr>
          </a:lstStyle>
          <a:p>
            <a:r>
              <a:rPr lang="en-US" dirty="0"/>
              <a:t>Click to edit Master title style</a:t>
            </a:r>
          </a:p>
        </p:txBody>
      </p:sp>
      <p:sp>
        <p:nvSpPr>
          <p:cNvPr id="3" name="Text Placeholder 2">
            <a:extLst>
              <a:ext uri="{FF2B5EF4-FFF2-40B4-BE49-F238E27FC236}">
                <a16:creationId xmlns:a16="http://schemas.microsoft.com/office/drawing/2014/main" id="{FF7974A6-FAB9-47DA-8F1A-701DFC8DF327}"/>
              </a:ext>
            </a:extLst>
          </p:cNvPr>
          <p:cNvSpPr>
            <a:spLocks noGrp="1"/>
          </p:cNvSpPr>
          <p:nvPr>
            <p:ph type="body" idx="1"/>
          </p:nvPr>
        </p:nvSpPr>
        <p:spPr>
          <a:xfrm>
            <a:off x="420624" y="3961666"/>
            <a:ext cx="10543032" cy="1500187"/>
          </a:xfrm>
        </p:spPr>
        <p:txBody>
          <a:bodyPr>
            <a:noAutofit/>
          </a:bodyPr>
          <a:lstStyle>
            <a:lvl1pPr marL="0" indent="0">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564E2B4-314C-4D4F-8938-E437A2EF527B}"/>
              </a:ext>
            </a:extLst>
          </p:cNvPr>
          <p:cNvSpPr>
            <a:spLocks noGrp="1"/>
          </p:cNvSpPr>
          <p:nvPr>
            <p:ph type="dt" sz="half" idx="10"/>
          </p:nvPr>
        </p:nvSpPr>
        <p:spPr/>
        <p:txBody>
          <a:bodyPr/>
          <a:lstStyle/>
          <a:p>
            <a:fld id="{76760CDE-A6F1-4138-AF12-ED09E8E5FB6B}" type="datetime2">
              <a:rPr lang="en-US" smtClean="0"/>
              <a:t>Tuesday, September 21, 2021</a:t>
            </a:fld>
            <a:endParaRPr lang="en-US" dirty="0"/>
          </a:p>
        </p:txBody>
      </p:sp>
      <p:sp>
        <p:nvSpPr>
          <p:cNvPr id="5" name="Footer Placeholder 4">
            <a:extLst>
              <a:ext uri="{FF2B5EF4-FFF2-40B4-BE49-F238E27FC236}">
                <a16:creationId xmlns:a16="http://schemas.microsoft.com/office/drawing/2014/main" id="{72442F23-6986-4A36-97F0-13F305A2DEBF}"/>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94BA1B9-2423-42BD-A553-DC5703F6243F}"/>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1107403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264F76-994F-4AB5-B17B-46C0C2FA5AE5}"/>
              </a:ext>
            </a:extLst>
          </p:cNvPr>
          <p:cNvSpPr>
            <a:spLocks noGrp="1"/>
          </p:cNvSpPr>
          <p:nvPr>
            <p:ph type="title"/>
          </p:nvPr>
        </p:nvSpPr>
        <p:spPr>
          <a:xfrm>
            <a:off x="420624" y="365125"/>
            <a:ext cx="10543032" cy="1325563"/>
          </a:xfrm>
        </p:spPr>
        <p:txBody>
          <a:bodyPr>
            <a:normAutofit/>
          </a:bodyPr>
          <a:lstStyle>
            <a:lvl1pPr>
              <a:defRPr sz="5200"/>
            </a:lvl1pPr>
          </a:lstStyle>
          <a:p>
            <a:r>
              <a:rPr lang="en-US" dirty="0"/>
              <a:t>Click to edit Master title style</a:t>
            </a:r>
          </a:p>
        </p:txBody>
      </p:sp>
      <p:sp>
        <p:nvSpPr>
          <p:cNvPr id="3" name="Content Placeholder 2">
            <a:extLst>
              <a:ext uri="{FF2B5EF4-FFF2-40B4-BE49-F238E27FC236}">
                <a16:creationId xmlns:a16="http://schemas.microsoft.com/office/drawing/2014/main" id="{55A69B3B-A540-4556-98C8-1F49704A794E}"/>
              </a:ext>
            </a:extLst>
          </p:cNvPr>
          <p:cNvSpPr>
            <a:spLocks noGrp="1"/>
          </p:cNvSpPr>
          <p:nvPr>
            <p:ph sz="half" idx="1"/>
          </p:nvPr>
        </p:nvSpPr>
        <p:spPr>
          <a:xfrm>
            <a:off x="420624" y="1825625"/>
            <a:ext cx="5599176" cy="4206382"/>
          </a:xfrm>
        </p:spPr>
        <p:txBody>
          <a:bodyPr/>
          <a:lstStyle>
            <a:lvl1pPr marL="457200" indent="-457200">
              <a:buFont typeface="Wingdings 2" panose="05020102010507070707" pitchFamily="18" charset="2"/>
              <a:buChar char="¬"/>
              <a:defRPr/>
            </a:lvl1pPr>
            <a:lvl2pPr marL="800100" indent="-342900">
              <a:buFont typeface="Wingdings 2" panose="05020102010507070707" pitchFamily="18" charset="2"/>
              <a:buChar char="¬"/>
              <a:defRPr/>
            </a:lvl2pPr>
            <a:lvl3pPr marL="1257300" indent="-342900">
              <a:buFont typeface="Wingdings 2" panose="05020102010507070707" pitchFamily="18" charset="2"/>
              <a:buChar char="¬"/>
              <a:defRPr/>
            </a:lvl3pPr>
            <a:lvl4pPr marL="1657350" indent="-285750">
              <a:buFont typeface="Wingdings 2" panose="05020102010507070707" pitchFamily="18" charset="2"/>
              <a:buChar char="¬"/>
              <a:defRPr/>
            </a:lvl4pPr>
            <a:lvl5pPr marL="2114550" indent="-285750">
              <a:buFont typeface="Wingdings 2" panose="05020102010507070707" pitchFamily="18" charset="2"/>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DEC72438-7C63-48F2-9D6F-2461BFD6D5E5}"/>
              </a:ext>
            </a:extLst>
          </p:cNvPr>
          <p:cNvSpPr>
            <a:spLocks noGrp="1"/>
          </p:cNvSpPr>
          <p:nvPr>
            <p:ph sz="half" idx="2"/>
          </p:nvPr>
        </p:nvSpPr>
        <p:spPr>
          <a:xfrm>
            <a:off x="6172200" y="1825625"/>
            <a:ext cx="4791456" cy="4206382"/>
          </a:xfrm>
        </p:spPr>
        <p:txBody>
          <a:bodyPr/>
          <a:lstStyle>
            <a:lvl1pPr marL="228600" indent="-228600">
              <a:buFont typeface="Wingdings 2" panose="05020102010507070707" pitchFamily="18" charset="2"/>
              <a:buChar char="¬"/>
              <a:defRPr/>
            </a:lvl1pPr>
            <a:lvl2pPr marL="685800" indent="-228600">
              <a:buFont typeface="Wingdings 2" panose="05020102010507070707" pitchFamily="18" charset="2"/>
              <a:buChar char="¬"/>
              <a:defRPr/>
            </a:lvl2pPr>
            <a:lvl3pPr marL="1143000" indent="-228600">
              <a:buFont typeface="Wingdings 2" panose="05020102010507070707" pitchFamily="18" charset="2"/>
              <a:buChar char="¬"/>
              <a:defRPr/>
            </a:lvl3pPr>
            <a:lvl4pPr marL="1600200" indent="-228600">
              <a:buFont typeface="Wingdings 2" panose="05020102010507070707" pitchFamily="18" charset="2"/>
              <a:buChar char="¬"/>
              <a:defRPr/>
            </a:lvl4pPr>
            <a:lvl5pPr marL="2057400" indent="-228600">
              <a:buFont typeface="Wingdings 2" panose="05020102010507070707" pitchFamily="18" charset="2"/>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3FA1B49-6AAA-4DA7-970F-B75899F1AB51}"/>
              </a:ext>
            </a:extLst>
          </p:cNvPr>
          <p:cNvSpPr>
            <a:spLocks noGrp="1"/>
          </p:cNvSpPr>
          <p:nvPr>
            <p:ph type="dt" sz="half" idx="10"/>
          </p:nvPr>
        </p:nvSpPr>
        <p:spPr/>
        <p:txBody>
          <a:bodyPr/>
          <a:lstStyle/>
          <a:p>
            <a:fld id="{DB15F8B1-DB7B-4D28-A97D-40FB2DD1EF78}" type="datetime2">
              <a:rPr lang="en-US" smtClean="0"/>
              <a:t>Tuesday, September 21, 2021</a:t>
            </a:fld>
            <a:endParaRPr lang="en-US" dirty="0"/>
          </a:p>
        </p:txBody>
      </p:sp>
      <p:sp>
        <p:nvSpPr>
          <p:cNvPr id="6" name="Footer Placeholder 5">
            <a:extLst>
              <a:ext uri="{FF2B5EF4-FFF2-40B4-BE49-F238E27FC236}">
                <a16:creationId xmlns:a16="http://schemas.microsoft.com/office/drawing/2014/main" id="{DEE3649A-B9A2-4737-B47E-758DC140688B}"/>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250C1407-C705-451C-878E-8175DCCD500D}"/>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26088112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F9955-0460-4A20-8FC6-300595560010}"/>
              </a:ext>
            </a:extLst>
          </p:cNvPr>
          <p:cNvSpPr>
            <a:spLocks noGrp="1"/>
          </p:cNvSpPr>
          <p:nvPr>
            <p:ph type="title"/>
          </p:nvPr>
        </p:nvSpPr>
        <p:spPr>
          <a:xfrm>
            <a:off x="420624" y="365125"/>
            <a:ext cx="10543032" cy="1325563"/>
          </a:xfrm>
        </p:spPr>
        <p:txBody>
          <a:bodyPr>
            <a:normAutofit/>
          </a:bodyPr>
          <a:lstStyle>
            <a:lvl1pPr>
              <a:defRPr sz="5200"/>
            </a:lvl1pPr>
          </a:lstStyle>
          <a:p>
            <a:r>
              <a:rPr lang="en-US" dirty="0"/>
              <a:t>Click to edit Master title style</a:t>
            </a:r>
          </a:p>
        </p:txBody>
      </p:sp>
      <p:sp>
        <p:nvSpPr>
          <p:cNvPr id="3" name="Text Placeholder 2">
            <a:extLst>
              <a:ext uri="{FF2B5EF4-FFF2-40B4-BE49-F238E27FC236}">
                <a16:creationId xmlns:a16="http://schemas.microsoft.com/office/drawing/2014/main" id="{BF95DDA7-4AAD-4EBE-880C-200E5F10A6C4}"/>
              </a:ext>
            </a:extLst>
          </p:cNvPr>
          <p:cNvSpPr>
            <a:spLocks noGrp="1"/>
          </p:cNvSpPr>
          <p:nvPr>
            <p:ph type="body" idx="1"/>
          </p:nvPr>
        </p:nvSpPr>
        <p:spPr>
          <a:xfrm>
            <a:off x="420624" y="1681163"/>
            <a:ext cx="5549697" cy="823912"/>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9717496-E470-4CF6-884C-F07390A4688A}"/>
              </a:ext>
            </a:extLst>
          </p:cNvPr>
          <p:cNvSpPr>
            <a:spLocks noGrp="1"/>
          </p:cNvSpPr>
          <p:nvPr>
            <p:ph sz="half" idx="2"/>
          </p:nvPr>
        </p:nvSpPr>
        <p:spPr>
          <a:xfrm>
            <a:off x="420624" y="2505075"/>
            <a:ext cx="5549697" cy="3526932"/>
          </a:xfrm>
        </p:spPr>
        <p:txBody>
          <a:bodyPr/>
          <a:lstStyle>
            <a:lvl1pPr>
              <a:defRPr sz="2400"/>
            </a:lvl1pPr>
            <a:lvl2pPr>
              <a:defRPr sz="22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F8C438EA-D381-4F22-A911-ECDD6D04FB33}"/>
              </a:ext>
            </a:extLst>
          </p:cNvPr>
          <p:cNvSpPr>
            <a:spLocks noGrp="1"/>
          </p:cNvSpPr>
          <p:nvPr>
            <p:ph type="body" sz="quarter" idx="3"/>
          </p:nvPr>
        </p:nvSpPr>
        <p:spPr>
          <a:xfrm>
            <a:off x="5970321" y="1681163"/>
            <a:ext cx="4993335" cy="823912"/>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3F255FA-A04D-49F2-8DB4-3CC082D0DBC8}"/>
              </a:ext>
            </a:extLst>
          </p:cNvPr>
          <p:cNvSpPr>
            <a:spLocks noGrp="1"/>
          </p:cNvSpPr>
          <p:nvPr>
            <p:ph sz="quarter" idx="4"/>
          </p:nvPr>
        </p:nvSpPr>
        <p:spPr>
          <a:xfrm>
            <a:off x="5970321" y="2505075"/>
            <a:ext cx="4993335" cy="3526932"/>
          </a:xfrm>
        </p:spPr>
        <p:txBody>
          <a:bodyPr/>
          <a:lstStyle>
            <a:lvl1pPr>
              <a:defRPr sz="2400"/>
            </a:lvl1pPr>
            <a:lvl2pPr>
              <a:defRPr sz="22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6A6298F3-0AEC-4811-99A4-B78AE3A70B1E}"/>
              </a:ext>
            </a:extLst>
          </p:cNvPr>
          <p:cNvSpPr>
            <a:spLocks noGrp="1"/>
          </p:cNvSpPr>
          <p:nvPr>
            <p:ph type="dt" sz="half" idx="10"/>
          </p:nvPr>
        </p:nvSpPr>
        <p:spPr>
          <a:xfrm>
            <a:off x="420624" y="6217920"/>
            <a:ext cx="2743200" cy="640080"/>
          </a:xfrm>
        </p:spPr>
        <p:txBody>
          <a:bodyPr/>
          <a:lstStyle/>
          <a:p>
            <a:fld id="{14039161-23B8-4738-9069-73EBE8884FDD}" type="datetime2">
              <a:rPr lang="en-US" smtClean="0"/>
              <a:t>Tuesday, September 21, 2021</a:t>
            </a:fld>
            <a:endParaRPr lang="en-US" dirty="0"/>
          </a:p>
        </p:txBody>
      </p:sp>
      <p:sp>
        <p:nvSpPr>
          <p:cNvPr id="8" name="Footer Placeholder 7">
            <a:extLst>
              <a:ext uri="{FF2B5EF4-FFF2-40B4-BE49-F238E27FC236}">
                <a16:creationId xmlns:a16="http://schemas.microsoft.com/office/drawing/2014/main" id="{AA7690B4-8A9A-4717-8B0B-2C921292656C}"/>
              </a:ext>
            </a:extLst>
          </p:cNvPr>
          <p:cNvSpPr>
            <a:spLocks noGrp="1"/>
          </p:cNvSpPr>
          <p:nvPr>
            <p:ph type="ftr" sz="quarter" idx="11"/>
          </p:nvPr>
        </p:nvSpPr>
        <p:spPr/>
        <p:txBody>
          <a:bodyPr/>
          <a:lstStyle/>
          <a:p>
            <a:r>
              <a:rPr lang="en-US" dirty="0"/>
              <a:t>Sample Footer Text</a:t>
            </a:r>
          </a:p>
        </p:txBody>
      </p:sp>
      <p:sp>
        <p:nvSpPr>
          <p:cNvPr id="9" name="Slide Number Placeholder 8">
            <a:extLst>
              <a:ext uri="{FF2B5EF4-FFF2-40B4-BE49-F238E27FC236}">
                <a16:creationId xmlns:a16="http://schemas.microsoft.com/office/drawing/2014/main" id="{5328F00A-44BE-4E0A-B1CE-1FC489654F71}"/>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22051514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1F235-FBFF-453E-B90A-5758ED47C7B0}"/>
              </a:ext>
            </a:extLst>
          </p:cNvPr>
          <p:cNvSpPr>
            <a:spLocks noGrp="1"/>
          </p:cNvSpPr>
          <p:nvPr>
            <p:ph type="title"/>
          </p:nvPr>
        </p:nvSpPr>
        <p:spPr>
          <a:xfrm>
            <a:off x="420624" y="938306"/>
            <a:ext cx="10543032" cy="1325563"/>
          </a:xfrm>
        </p:spPr>
        <p:txBody>
          <a:bodyPr>
            <a:normAutofit/>
          </a:bodyPr>
          <a:lstStyle>
            <a:lvl1pPr>
              <a:defRPr sz="5200"/>
            </a:lvl1pPr>
          </a:lstStyle>
          <a:p>
            <a:r>
              <a:rPr lang="en-US" dirty="0"/>
              <a:t>Click to edit Master title style</a:t>
            </a:r>
          </a:p>
        </p:txBody>
      </p:sp>
      <p:sp>
        <p:nvSpPr>
          <p:cNvPr id="3" name="Date Placeholder 2">
            <a:extLst>
              <a:ext uri="{FF2B5EF4-FFF2-40B4-BE49-F238E27FC236}">
                <a16:creationId xmlns:a16="http://schemas.microsoft.com/office/drawing/2014/main" id="{D443A871-5A76-4349-99F0-C46C77380477}"/>
              </a:ext>
            </a:extLst>
          </p:cNvPr>
          <p:cNvSpPr>
            <a:spLocks noGrp="1"/>
          </p:cNvSpPr>
          <p:nvPr>
            <p:ph type="dt" sz="half" idx="10"/>
          </p:nvPr>
        </p:nvSpPr>
        <p:spPr/>
        <p:txBody>
          <a:bodyPr/>
          <a:lstStyle/>
          <a:p>
            <a:fld id="{FA994D44-7693-499F-AC6C-11696134FE3F}" type="datetime2">
              <a:rPr lang="en-US" smtClean="0"/>
              <a:t>Tuesday, September 21, 2021</a:t>
            </a:fld>
            <a:endParaRPr lang="en-US" dirty="0"/>
          </a:p>
        </p:txBody>
      </p:sp>
      <p:sp>
        <p:nvSpPr>
          <p:cNvPr id="4" name="Footer Placeholder 3">
            <a:extLst>
              <a:ext uri="{FF2B5EF4-FFF2-40B4-BE49-F238E27FC236}">
                <a16:creationId xmlns:a16="http://schemas.microsoft.com/office/drawing/2014/main" id="{F472E803-8BD9-40A2-8389-C19DA11480ED}"/>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F05414ED-B772-4B84-813E-E34C9A97C053}"/>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7617123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E562BDD-CBFF-4046-A6B2-A9ECCB7EA144}"/>
              </a:ext>
            </a:extLst>
          </p:cNvPr>
          <p:cNvSpPr>
            <a:spLocks noGrp="1"/>
          </p:cNvSpPr>
          <p:nvPr>
            <p:ph type="dt" sz="half" idx="10"/>
          </p:nvPr>
        </p:nvSpPr>
        <p:spPr/>
        <p:txBody>
          <a:bodyPr/>
          <a:lstStyle/>
          <a:p>
            <a:fld id="{363AF2AE-472C-4EF3-ABB2-24BAA9AE3CF7}" type="datetime2">
              <a:rPr lang="en-US" smtClean="0"/>
              <a:t>Tuesday, September 21, 2021</a:t>
            </a:fld>
            <a:endParaRPr lang="en-US" dirty="0"/>
          </a:p>
        </p:txBody>
      </p:sp>
      <p:sp>
        <p:nvSpPr>
          <p:cNvPr id="3" name="Footer Placeholder 2">
            <a:extLst>
              <a:ext uri="{FF2B5EF4-FFF2-40B4-BE49-F238E27FC236}">
                <a16:creationId xmlns:a16="http://schemas.microsoft.com/office/drawing/2014/main" id="{4690B5F6-6C28-4A86-AFD0-D7F93D461945}"/>
              </a:ext>
            </a:extLst>
          </p:cNvPr>
          <p:cNvSpPr>
            <a:spLocks noGrp="1"/>
          </p:cNvSpPr>
          <p:nvPr>
            <p:ph type="ftr" sz="quarter" idx="11"/>
          </p:nvPr>
        </p:nvSpPr>
        <p:spPr/>
        <p:txBody>
          <a:bodyPr/>
          <a:lstStyle/>
          <a:p>
            <a:r>
              <a:rPr lang="en-US" dirty="0"/>
              <a:t>Sample Footer Text</a:t>
            </a:r>
          </a:p>
        </p:txBody>
      </p:sp>
      <p:sp>
        <p:nvSpPr>
          <p:cNvPr id="4" name="Slide Number Placeholder 3">
            <a:extLst>
              <a:ext uri="{FF2B5EF4-FFF2-40B4-BE49-F238E27FC236}">
                <a16:creationId xmlns:a16="http://schemas.microsoft.com/office/drawing/2014/main" id="{75910D5C-1634-451B-8D99-4D47EB3A11E7}"/>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33212497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712261-8522-4437-B612-7C7100D18896}"/>
              </a:ext>
            </a:extLst>
          </p:cNvPr>
          <p:cNvSpPr>
            <a:spLocks noGrp="1"/>
          </p:cNvSpPr>
          <p:nvPr>
            <p:ph type="title"/>
          </p:nvPr>
        </p:nvSpPr>
        <p:spPr>
          <a:xfrm>
            <a:off x="420624" y="457200"/>
            <a:ext cx="10543032" cy="1600200"/>
          </a:xfrm>
        </p:spPr>
        <p:txBody>
          <a:bodyPr anchor="b">
            <a:noAutofit/>
          </a:bodyPr>
          <a:lstStyle>
            <a:lvl1pPr>
              <a:defRPr sz="5200">
                <a:latin typeface="Dante (Headings)2"/>
              </a:defRPr>
            </a:lvl1pPr>
          </a:lstStyle>
          <a:p>
            <a:r>
              <a:rPr lang="en-US" dirty="0"/>
              <a:t>Click to edit Master title style</a:t>
            </a:r>
          </a:p>
        </p:txBody>
      </p:sp>
      <p:sp>
        <p:nvSpPr>
          <p:cNvPr id="3" name="Content Placeholder 2">
            <a:extLst>
              <a:ext uri="{FF2B5EF4-FFF2-40B4-BE49-F238E27FC236}">
                <a16:creationId xmlns:a16="http://schemas.microsoft.com/office/drawing/2014/main" id="{91BAA0AF-3F50-42BD-84B4-E70C3D004FB2}"/>
              </a:ext>
            </a:extLst>
          </p:cNvPr>
          <p:cNvSpPr>
            <a:spLocks noGrp="1"/>
          </p:cNvSpPr>
          <p:nvPr>
            <p:ph idx="1"/>
          </p:nvPr>
        </p:nvSpPr>
        <p:spPr>
          <a:xfrm>
            <a:off x="5183188" y="2199340"/>
            <a:ext cx="5780468" cy="3661710"/>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699C702B-2C4D-4590-8BEE-31940145C77A}"/>
              </a:ext>
            </a:extLst>
          </p:cNvPr>
          <p:cNvSpPr>
            <a:spLocks noGrp="1"/>
          </p:cNvSpPr>
          <p:nvPr>
            <p:ph type="body" sz="half" idx="2"/>
          </p:nvPr>
        </p:nvSpPr>
        <p:spPr>
          <a:xfrm>
            <a:off x="420624" y="2199340"/>
            <a:ext cx="4489180" cy="3669647"/>
          </a:xfrm>
        </p:spPr>
        <p:txBody>
          <a:bodyPr>
            <a:normAutofit/>
          </a:bodyPr>
          <a:lstStyle>
            <a:lvl1pPr marL="0" indent="0">
              <a:buNone/>
              <a:defRPr sz="2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794813E-250B-4422-AE46-5E1AB964A417}"/>
              </a:ext>
            </a:extLst>
          </p:cNvPr>
          <p:cNvSpPr>
            <a:spLocks noGrp="1"/>
          </p:cNvSpPr>
          <p:nvPr>
            <p:ph type="dt" sz="half" idx="10"/>
          </p:nvPr>
        </p:nvSpPr>
        <p:spPr>
          <a:xfrm>
            <a:off x="420624" y="6217920"/>
            <a:ext cx="2743200" cy="640080"/>
          </a:xfrm>
        </p:spPr>
        <p:txBody>
          <a:bodyPr/>
          <a:lstStyle/>
          <a:p>
            <a:fld id="{EAEA162C-A7C1-4263-9453-1BAFF8C39559}" type="datetime2">
              <a:rPr lang="en-US" smtClean="0"/>
              <a:t>Tuesday, September 21, 2021</a:t>
            </a:fld>
            <a:endParaRPr lang="en-US" dirty="0"/>
          </a:p>
        </p:txBody>
      </p:sp>
      <p:sp>
        <p:nvSpPr>
          <p:cNvPr id="6" name="Footer Placeholder 5">
            <a:extLst>
              <a:ext uri="{FF2B5EF4-FFF2-40B4-BE49-F238E27FC236}">
                <a16:creationId xmlns:a16="http://schemas.microsoft.com/office/drawing/2014/main" id="{61CB5B81-E9CC-45F3-8EF1-35D2C8FF1550}"/>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F5DA7E97-5A73-4602-9582-6CDACB9185F3}"/>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40573451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5334B-3019-4CA1-B658-779001922412}"/>
              </a:ext>
            </a:extLst>
          </p:cNvPr>
          <p:cNvSpPr>
            <a:spLocks noGrp="1"/>
          </p:cNvSpPr>
          <p:nvPr>
            <p:ph type="title"/>
          </p:nvPr>
        </p:nvSpPr>
        <p:spPr>
          <a:xfrm>
            <a:off x="420624" y="457200"/>
            <a:ext cx="4489180" cy="1600200"/>
          </a:xfrm>
        </p:spPr>
        <p:txBody>
          <a:bodyPr anchor="b">
            <a:normAutofit/>
          </a:bodyPr>
          <a:lstStyle>
            <a:lvl1pPr>
              <a:defRPr sz="4400"/>
            </a:lvl1pPr>
          </a:lstStyle>
          <a:p>
            <a:r>
              <a:rPr lang="en-US" dirty="0"/>
              <a:t>Click to edit Master title style</a:t>
            </a:r>
          </a:p>
        </p:txBody>
      </p:sp>
      <p:sp>
        <p:nvSpPr>
          <p:cNvPr id="3" name="Picture Placeholder 2">
            <a:extLst>
              <a:ext uri="{FF2B5EF4-FFF2-40B4-BE49-F238E27FC236}">
                <a16:creationId xmlns:a16="http://schemas.microsoft.com/office/drawing/2014/main" id="{AFD3CC12-FD6B-41A3-BF67-D600CC4383A3}"/>
              </a:ext>
            </a:extLst>
          </p:cNvPr>
          <p:cNvSpPr>
            <a:spLocks noGrp="1"/>
          </p:cNvSpPr>
          <p:nvPr>
            <p:ph type="pic" idx="1"/>
          </p:nvPr>
        </p:nvSpPr>
        <p:spPr>
          <a:xfrm>
            <a:off x="5183188" y="987425"/>
            <a:ext cx="6172200" cy="4873625"/>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0DDB2BD5-DC18-460B-BFCC-5B2447D2B094}"/>
              </a:ext>
            </a:extLst>
          </p:cNvPr>
          <p:cNvSpPr>
            <a:spLocks noGrp="1"/>
          </p:cNvSpPr>
          <p:nvPr>
            <p:ph type="body" sz="half" idx="2"/>
          </p:nvPr>
        </p:nvSpPr>
        <p:spPr>
          <a:xfrm>
            <a:off x="420624" y="2199340"/>
            <a:ext cx="4489180" cy="3669647"/>
          </a:xfrm>
        </p:spPr>
        <p:txBody>
          <a:bodyPr>
            <a:normAutofit/>
          </a:bodyPr>
          <a:lstStyle>
            <a:lvl1pPr marL="0" indent="0">
              <a:buNone/>
              <a:defRPr sz="2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8BAF6305-9768-4792-866C-91238D45695D}"/>
              </a:ext>
            </a:extLst>
          </p:cNvPr>
          <p:cNvSpPr>
            <a:spLocks noGrp="1"/>
          </p:cNvSpPr>
          <p:nvPr>
            <p:ph type="dt" sz="half" idx="10"/>
          </p:nvPr>
        </p:nvSpPr>
        <p:spPr>
          <a:xfrm>
            <a:off x="420624" y="6217920"/>
            <a:ext cx="2743200" cy="640080"/>
          </a:xfrm>
        </p:spPr>
        <p:txBody>
          <a:bodyPr/>
          <a:lstStyle/>
          <a:p>
            <a:fld id="{64DF6793-3458-4587-8168-65F0C37A92D2}" type="datetime2">
              <a:rPr lang="en-US" smtClean="0"/>
              <a:t>Tuesday, September 21, 2021</a:t>
            </a:fld>
            <a:endParaRPr lang="en-US" dirty="0"/>
          </a:p>
        </p:txBody>
      </p:sp>
      <p:sp>
        <p:nvSpPr>
          <p:cNvPr id="6" name="Footer Placeholder 5">
            <a:extLst>
              <a:ext uri="{FF2B5EF4-FFF2-40B4-BE49-F238E27FC236}">
                <a16:creationId xmlns:a16="http://schemas.microsoft.com/office/drawing/2014/main" id="{2CDBF050-0FF1-499F-936E-FAAE50DC3D3E}"/>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08902C2E-1542-46B4-85B1-7A4B3F7724FC}"/>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2090392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586836B-C327-49CB-ADF2-2E730C4A91BF}"/>
              </a:ext>
            </a:extLst>
          </p:cNvPr>
          <p:cNvSpPr/>
          <p:nvPr/>
        </p:nvSpPr>
        <p:spPr>
          <a:xfrm>
            <a:off x="0" y="0"/>
            <a:ext cx="12188952" cy="6858000"/>
          </a:xfrm>
          <a:prstGeom prst="rect">
            <a:avLst/>
          </a:prstGeom>
          <a:solidFill>
            <a:schemeClr val="bg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8310F61-136C-42B3-981B-FDE3DD0A8135}"/>
              </a:ext>
            </a:extLst>
          </p:cNvPr>
          <p:cNvSpPr/>
          <p:nvPr/>
        </p:nvSpPr>
        <p:spPr>
          <a:xfrm>
            <a:off x="1478322" y="709375"/>
            <a:ext cx="10713675" cy="5419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392AF870-601F-4570-A8A9-1003F8939C55}"/>
              </a:ext>
            </a:extLst>
          </p:cNvPr>
          <p:cNvSpPr>
            <a:spLocks noGrp="1"/>
          </p:cNvSpPr>
          <p:nvPr>
            <p:ph type="title"/>
          </p:nvPr>
        </p:nvSpPr>
        <p:spPr>
          <a:xfrm>
            <a:off x="420624" y="365125"/>
            <a:ext cx="10543032"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EBCCCECD-B6E7-4C40-8A84-65FD5A3F0AE2}"/>
              </a:ext>
            </a:extLst>
          </p:cNvPr>
          <p:cNvSpPr>
            <a:spLocks noGrp="1"/>
          </p:cNvSpPr>
          <p:nvPr>
            <p:ph type="body" idx="1"/>
          </p:nvPr>
        </p:nvSpPr>
        <p:spPr>
          <a:xfrm>
            <a:off x="420624" y="1825625"/>
            <a:ext cx="10543032"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C43EFA4D-0E39-4E26-B43C-5D1084B3BAE2}"/>
              </a:ext>
            </a:extLst>
          </p:cNvPr>
          <p:cNvSpPr>
            <a:spLocks noGrp="1"/>
          </p:cNvSpPr>
          <p:nvPr>
            <p:ph type="dt" sz="half" idx="2"/>
          </p:nvPr>
        </p:nvSpPr>
        <p:spPr>
          <a:xfrm>
            <a:off x="420624" y="6217920"/>
            <a:ext cx="2743200" cy="640080"/>
          </a:xfrm>
          <a:prstGeom prst="rect">
            <a:avLst/>
          </a:prstGeom>
        </p:spPr>
        <p:txBody>
          <a:bodyPr vert="horz" lIns="91440" tIns="45720" rIns="91440" bIns="45720" rtlCol="0" anchor="ctr"/>
          <a:lstStyle>
            <a:lvl1pPr algn="l">
              <a:defRPr sz="1100">
                <a:solidFill>
                  <a:schemeClr val="tx2"/>
                </a:solidFill>
              </a:defRPr>
            </a:lvl1pPr>
          </a:lstStyle>
          <a:p>
            <a:fld id="{E8352ED3-3C46-4C9A-9738-67B2D875E7E2}" type="datetime2">
              <a:rPr lang="en-US" smtClean="0"/>
              <a:pPr/>
              <a:t>Tuesday, September 21, 2021</a:t>
            </a:fld>
            <a:endParaRPr lang="en-US" dirty="0"/>
          </a:p>
        </p:txBody>
      </p:sp>
      <p:sp>
        <p:nvSpPr>
          <p:cNvPr id="5" name="Footer Placeholder 4">
            <a:extLst>
              <a:ext uri="{FF2B5EF4-FFF2-40B4-BE49-F238E27FC236}">
                <a16:creationId xmlns:a16="http://schemas.microsoft.com/office/drawing/2014/main" id="{AE8851EA-2F2C-4012-8B96-51179BDD11B7}"/>
              </a:ext>
            </a:extLst>
          </p:cNvPr>
          <p:cNvSpPr>
            <a:spLocks noGrp="1"/>
          </p:cNvSpPr>
          <p:nvPr>
            <p:ph type="ftr" sz="quarter" idx="3"/>
          </p:nvPr>
        </p:nvSpPr>
        <p:spPr>
          <a:xfrm>
            <a:off x="3767328" y="6217920"/>
            <a:ext cx="7196328" cy="640080"/>
          </a:xfrm>
          <a:prstGeom prst="rect">
            <a:avLst/>
          </a:prstGeom>
        </p:spPr>
        <p:txBody>
          <a:bodyPr vert="horz" lIns="91440" tIns="45720" rIns="91440" bIns="45720" rtlCol="0" anchor="ctr"/>
          <a:lstStyle>
            <a:lvl1pPr algn="r">
              <a:defRPr sz="1100">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17BB8ACB-7A60-4D76-A149-0C57A30E0161}"/>
              </a:ext>
            </a:extLst>
          </p:cNvPr>
          <p:cNvSpPr>
            <a:spLocks noGrp="1"/>
          </p:cNvSpPr>
          <p:nvPr>
            <p:ph type="sldNum" sz="quarter" idx="4"/>
          </p:nvPr>
        </p:nvSpPr>
        <p:spPr>
          <a:xfrm>
            <a:off x="11503152" y="0"/>
            <a:ext cx="685800" cy="685800"/>
          </a:xfrm>
          <a:prstGeom prst="rect">
            <a:avLst/>
          </a:prstGeom>
        </p:spPr>
        <p:txBody>
          <a:bodyPr vert="horz" lIns="91440" tIns="45720" rIns="91440" bIns="45720" rtlCol="0" anchor="ctr"/>
          <a:lstStyle>
            <a:lvl1pPr algn="ctr">
              <a:defRPr sz="1100">
                <a:solidFill>
                  <a:schemeClr val="tx2"/>
                </a:solidFill>
              </a:defRPr>
            </a:lvl1p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2561429753"/>
      </p:ext>
    </p:extLst>
  </p:cSld>
  <p:clrMap bg1="lt1" tx1="dk1" bg2="lt2" tx2="dk2" accent1="accent1" accent2="accent2" accent3="accent3" accent4="accent4" accent5="accent5" accent6="accent6" hlink="hlink" folHlink="folHlink"/>
  <p:sldLayoutIdLst>
    <p:sldLayoutId id="2147483683" r:id="rId1"/>
    <p:sldLayoutId id="2147483682" r:id="rId2"/>
    <p:sldLayoutId id="2147483681" r:id="rId3"/>
    <p:sldLayoutId id="2147483680" r:id="rId4"/>
    <p:sldLayoutId id="2147483679" r:id="rId5"/>
    <p:sldLayoutId id="2147483678" r:id="rId6"/>
    <p:sldLayoutId id="2147483677" r:id="rId7"/>
    <p:sldLayoutId id="2147483676" r:id="rId8"/>
    <p:sldLayoutId id="2147483675" r:id="rId9"/>
    <p:sldLayoutId id="2147483674" r:id="rId10"/>
    <p:sldLayoutId id="2147483673" r:id="rId11"/>
  </p:sldLayoutIdLst>
  <p:hf sldNum="0" hdr="0" ftr="0" dt="0"/>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Wingdings 2" panose="05020102010507070707" pitchFamily="18" charset="2"/>
        <a:buChar char=""/>
        <a:defRPr sz="18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Clr>
          <a:schemeClr val="accent2"/>
        </a:buClr>
        <a:buFont typeface="Wingdings 2" panose="05020102010507070707" pitchFamily="18" charset="2"/>
        <a:buChar char=""/>
        <a:defRPr sz="16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Clr>
          <a:schemeClr val="accent2"/>
        </a:buClr>
        <a:buFont typeface="Wingdings 2" panose="05020102010507070707" pitchFamily="18" charset="2"/>
        <a:buChar char=""/>
        <a:defRPr sz="14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Clr>
          <a:schemeClr val="accent2"/>
        </a:buClr>
        <a:buFont typeface="Wingdings 2" panose="05020102010507070707" pitchFamily="18" charset="2"/>
        <a:buChar char=""/>
        <a:defRPr sz="12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Clr>
          <a:schemeClr val="accent2"/>
        </a:buClr>
        <a:buFont typeface="Wingdings 2" panose="05020102010507070707" pitchFamily="18" charset="2"/>
        <a:buChar char=""/>
        <a:defRPr sz="11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pnwfcu.org/resources/calculators/?CALCULATORID=HF02&amp;TEMPLATE_ID=www.pnwfcu.org_1"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youtu.be/wf91rEGw88Q" TargetMode="External"/><Relationship Id="rId2" Type="http://schemas.openxmlformats.org/officeDocument/2006/relationships/slideLayout" Target="../slideLayouts/slideLayout2.xml"/><Relationship Id="rId1" Type="http://schemas.openxmlformats.org/officeDocument/2006/relationships/video" Target="https://www.youtube.com/embed/wf91rEGw88Q?feature=oembed" TargetMode="External"/><Relationship Id="rId5" Type="http://schemas.openxmlformats.org/officeDocument/2006/relationships/image" Target="../media/image2.png"/><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mailto:kristinm@pnwfcu.org"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pnwfcu.org/resources/school-resources/high-schoo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hyperlink" Target="https://youtu.be/mdUUtBi3Uw0" TargetMode="External"/><Relationship Id="rId2" Type="http://schemas.openxmlformats.org/officeDocument/2006/relationships/slideLayout" Target="../slideLayouts/slideLayout2.xml"/><Relationship Id="rId1" Type="http://schemas.openxmlformats.org/officeDocument/2006/relationships/video" Target="https://www.youtube.com/embed/mdUUtBi3Uw0?feature=oembed" TargetMode="External"/><Relationship Id="rId5" Type="http://schemas.openxmlformats.org/officeDocument/2006/relationships/image" Target="../media/image5.jpe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hyperlink" Target="https://www.stlouisfed.org/open-vault/2018/september/how-compound-interest-works" TargetMode="Externa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investor.gov/financial-tools-calculators/calculators/compound-interest-calculator" TargetMode="External"/><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6583BB6-DB2B-46BC-9BB3-0E17E3CD7C33}"/>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a:stretch/>
        </p:blipFill>
        <p:spPr>
          <a:xfrm>
            <a:off x="0" y="10"/>
            <a:ext cx="12191979" cy="6857990"/>
          </a:xfrm>
          <a:prstGeom prst="rect">
            <a:avLst/>
          </a:prstGeom>
        </p:spPr>
      </p:pic>
      <p:sp>
        <p:nvSpPr>
          <p:cNvPr id="2" name="Title 1"/>
          <p:cNvSpPr>
            <a:spLocks noGrp="1"/>
          </p:cNvSpPr>
          <p:nvPr>
            <p:ph type="ctrTitle"/>
          </p:nvPr>
        </p:nvSpPr>
        <p:spPr>
          <a:xfrm>
            <a:off x="0" y="298443"/>
            <a:ext cx="12191979" cy="1464777"/>
          </a:xfrm>
        </p:spPr>
        <p:txBody>
          <a:bodyPr anchor="b">
            <a:noAutofit/>
          </a:bodyPr>
          <a:lstStyle/>
          <a:p>
            <a:r>
              <a:rPr lang="en-US" sz="5400" b="1" dirty="0">
                <a:solidFill>
                  <a:srgbClr val="002060"/>
                </a:solidFill>
                <a:cs typeface="Calibri Light"/>
              </a:rPr>
              <a:t>Compound Interest and Investing</a:t>
            </a:r>
            <a:endParaRPr lang="en-US" sz="5400" b="1" dirty="0">
              <a:solidFill>
                <a:srgbClr val="002060"/>
              </a:solidFill>
            </a:endParaRPr>
          </a:p>
        </p:txBody>
      </p:sp>
      <p:sp>
        <p:nvSpPr>
          <p:cNvPr id="3" name="Subtitle 2"/>
          <p:cNvSpPr>
            <a:spLocks noGrp="1"/>
          </p:cNvSpPr>
          <p:nvPr>
            <p:ph type="subTitle" idx="1"/>
          </p:nvPr>
        </p:nvSpPr>
        <p:spPr>
          <a:xfrm>
            <a:off x="1137501" y="1763220"/>
            <a:ext cx="9916996" cy="1201202"/>
          </a:xfrm>
        </p:spPr>
        <p:txBody>
          <a:bodyPr>
            <a:normAutofit/>
          </a:bodyPr>
          <a:lstStyle/>
          <a:p>
            <a:r>
              <a:rPr lang="en-US" b="1" i="0" dirty="0">
                <a:solidFill>
                  <a:srgbClr val="002060"/>
                </a:solidFill>
                <a:effectLst/>
                <a:latin typeface="Roboto" panose="02000000000000000000" pitchFamily="2" charset="0"/>
              </a:rPr>
              <a:t>“Compound interest</a:t>
            </a:r>
            <a:r>
              <a:rPr lang="en-US" b="0" i="0" dirty="0">
                <a:solidFill>
                  <a:srgbClr val="002060"/>
                </a:solidFill>
                <a:effectLst/>
                <a:latin typeface="Roboto" panose="02000000000000000000" pitchFamily="2" charset="0"/>
              </a:rPr>
              <a:t> is the eighth wonder of the world. He who understands it, earns it; he who doesn't, pays it.” - Albert Einstein</a:t>
            </a:r>
          </a:p>
        </p:txBody>
      </p:sp>
      <p:pic>
        <p:nvPicPr>
          <p:cNvPr id="12" name="Picture 11">
            <a:extLst>
              <a:ext uri="{FF2B5EF4-FFF2-40B4-BE49-F238E27FC236}">
                <a16:creationId xmlns:a16="http://schemas.microsoft.com/office/drawing/2014/main" id="{F0523610-9918-443B-BC32-0E635A6C0C69}"/>
              </a:ext>
            </a:extLst>
          </p:cNvPr>
          <p:cNvPicPr>
            <a:picLocks noChangeAspect="1"/>
          </p:cNvPicPr>
          <p:nvPr/>
        </p:nvPicPr>
        <p:blipFill>
          <a:blip r:embed="rId5"/>
          <a:stretch>
            <a:fillRect/>
          </a:stretch>
        </p:blipFill>
        <p:spPr>
          <a:xfrm>
            <a:off x="3579196" y="3759577"/>
            <a:ext cx="5033608" cy="1201202"/>
          </a:xfrm>
          <a:prstGeom prst="rect">
            <a:avLst/>
          </a:prstGeom>
        </p:spPr>
      </p:pic>
    </p:spTree>
    <p:extLst>
      <p:ext uri="{BB962C8B-B14F-4D97-AF65-F5344CB8AC3E}">
        <p14:creationId xmlns:p14="http://schemas.microsoft.com/office/powerpoint/2010/main" val="109857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mute="1">
                <p:cTn id="7" repeatCount="indefinite" fill="hold" display="0">
                  <p:stCondLst>
                    <p:cond delay="indefinite"/>
                  </p:stCondLst>
                </p:cTn>
                <p:tgtEl>
                  <p:spTgt spid="4"/>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CB14D-4EE9-4640-91F9-76BA8C93DB86}"/>
              </a:ext>
            </a:extLst>
          </p:cNvPr>
          <p:cNvSpPr>
            <a:spLocks noGrp="1"/>
          </p:cNvSpPr>
          <p:nvPr>
            <p:ph type="title"/>
          </p:nvPr>
        </p:nvSpPr>
        <p:spPr>
          <a:xfrm>
            <a:off x="280332" y="-49084"/>
            <a:ext cx="12368868" cy="1325563"/>
          </a:xfrm>
        </p:spPr>
        <p:txBody>
          <a:bodyPr>
            <a:normAutofit/>
          </a:bodyPr>
          <a:lstStyle/>
          <a:p>
            <a:r>
              <a:rPr lang="en-US" sz="4500" b="1" dirty="0">
                <a:solidFill>
                  <a:srgbClr val="002060"/>
                </a:solidFill>
              </a:rPr>
              <a:t>How much will Sadie’s investment be worth? </a:t>
            </a:r>
          </a:p>
        </p:txBody>
      </p:sp>
      <p:graphicFrame>
        <p:nvGraphicFramePr>
          <p:cNvPr id="4" name="Table 4">
            <a:extLst>
              <a:ext uri="{FF2B5EF4-FFF2-40B4-BE49-F238E27FC236}">
                <a16:creationId xmlns:a16="http://schemas.microsoft.com/office/drawing/2014/main" id="{DD066CE3-D88F-482F-B6ED-51C5526528F3}"/>
              </a:ext>
            </a:extLst>
          </p:cNvPr>
          <p:cNvGraphicFramePr>
            <a:graphicFrameLocks noGrp="1"/>
          </p:cNvGraphicFramePr>
          <p:nvPr>
            <p:ph idx="1"/>
            <p:extLst>
              <p:ext uri="{D42A27DB-BD31-4B8C-83A1-F6EECF244321}">
                <p14:modId xmlns:p14="http://schemas.microsoft.com/office/powerpoint/2010/main" val="1488064586"/>
              </p:ext>
            </p:extLst>
          </p:nvPr>
        </p:nvGraphicFramePr>
        <p:xfrm>
          <a:off x="261039" y="940831"/>
          <a:ext cx="11771376" cy="4762745"/>
        </p:xfrm>
        <a:graphic>
          <a:graphicData uri="http://schemas.openxmlformats.org/drawingml/2006/table">
            <a:tbl>
              <a:tblPr firstRow="1" bandRow="1">
                <a:tableStyleId>{5C22544A-7EE6-4342-B048-85BDC9FD1C3A}</a:tableStyleId>
              </a:tblPr>
              <a:tblGrid>
                <a:gridCol w="1046381">
                  <a:extLst>
                    <a:ext uri="{9D8B030D-6E8A-4147-A177-3AD203B41FA5}">
                      <a16:colId xmlns:a16="http://schemas.microsoft.com/office/drawing/2014/main" val="858368164"/>
                    </a:ext>
                  </a:extLst>
                </a:gridCol>
                <a:gridCol w="2651877">
                  <a:extLst>
                    <a:ext uri="{9D8B030D-6E8A-4147-A177-3AD203B41FA5}">
                      <a16:colId xmlns:a16="http://schemas.microsoft.com/office/drawing/2014/main" val="432474950"/>
                    </a:ext>
                  </a:extLst>
                </a:gridCol>
                <a:gridCol w="2114097">
                  <a:extLst>
                    <a:ext uri="{9D8B030D-6E8A-4147-A177-3AD203B41FA5}">
                      <a16:colId xmlns:a16="http://schemas.microsoft.com/office/drawing/2014/main" val="2591390658"/>
                    </a:ext>
                  </a:extLst>
                </a:gridCol>
                <a:gridCol w="2944199">
                  <a:extLst>
                    <a:ext uri="{9D8B030D-6E8A-4147-A177-3AD203B41FA5}">
                      <a16:colId xmlns:a16="http://schemas.microsoft.com/office/drawing/2014/main" val="3209116061"/>
                    </a:ext>
                  </a:extLst>
                </a:gridCol>
                <a:gridCol w="3014822">
                  <a:extLst>
                    <a:ext uri="{9D8B030D-6E8A-4147-A177-3AD203B41FA5}">
                      <a16:colId xmlns:a16="http://schemas.microsoft.com/office/drawing/2014/main" val="787062345"/>
                    </a:ext>
                  </a:extLst>
                </a:gridCol>
              </a:tblGrid>
              <a:tr h="739189">
                <a:tc>
                  <a:txBody>
                    <a:bodyPr/>
                    <a:lstStyle/>
                    <a:p>
                      <a:r>
                        <a:rPr lang="en-US" sz="3200" dirty="0"/>
                        <a:t>Age</a:t>
                      </a:r>
                    </a:p>
                  </a:txBody>
                  <a:tcPr>
                    <a:solidFill>
                      <a:srgbClr val="FF3300"/>
                    </a:solidFill>
                  </a:tcPr>
                </a:tc>
                <a:tc>
                  <a:txBody>
                    <a:bodyPr/>
                    <a:lstStyle/>
                    <a:p>
                      <a:r>
                        <a:rPr lang="en-US" sz="3200" dirty="0"/>
                        <a:t>$3000 Investment</a:t>
                      </a:r>
                    </a:p>
                  </a:txBody>
                  <a:tcPr>
                    <a:solidFill>
                      <a:srgbClr val="FF3300"/>
                    </a:solidFill>
                  </a:tcPr>
                </a:tc>
                <a:tc>
                  <a:txBody>
                    <a:bodyPr/>
                    <a:lstStyle/>
                    <a:p>
                      <a:r>
                        <a:rPr lang="en-US" sz="3200" dirty="0"/>
                        <a:t>Amount Invested</a:t>
                      </a:r>
                    </a:p>
                  </a:txBody>
                  <a:tcPr>
                    <a:solidFill>
                      <a:srgbClr val="FF3300"/>
                    </a:solidFill>
                  </a:tcPr>
                </a:tc>
                <a:tc>
                  <a:txBody>
                    <a:bodyPr/>
                    <a:lstStyle/>
                    <a:p>
                      <a:r>
                        <a:rPr lang="en-US" sz="3200" dirty="0"/>
                        <a:t>$3000 + $140 Per Month</a:t>
                      </a:r>
                    </a:p>
                  </a:txBody>
                  <a:tcPr>
                    <a:solidFill>
                      <a:srgbClr val="FF3300"/>
                    </a:solidFill>
                  </a:tcPr>
                </a:tc>
                <a:tc>
                  <a:txBody>
                    <a:bodyPr/>
                    <a:lstStyle/>
                    <a:p>
                      <a:r>
                        <a:rPr lang="en-US" sz="3200" dirty="0"/>
                        <a:t>Amount Invested</a:t>
                      </a:r>
                    </a:p>
                  </a:txBody>
                  <a:tcPr>
                    <a:solidFill>
                      <a:srgbClr val="FF3300"/>
                    </a:solidFill>
                  </a:tcPr>
                </a:tc>
                <a:extLst>
                  <a:ext uri="{0D108BD9-81ED-4DB2-BD59-A6C34878D82A}">
                    <a16:rowId xmlns:a16="http://schemas.microsoft.com/office/drawing/2014/main" val="1442370415"/>
                  </a:ext>
                </a:extLst>
              </a:tr>
              <a:tr h="739189">
                <a:tc>
                  <a:txBody>
                    <a:bodyPr/>
                    <a:lstStyle/>
                    <a:p>
                      <a:r>
                        <a:rPr lang="en-US" sz="3200" dirty="0">
                          <a:solidFill>
                            <a:srgbClr val="002060"/>
                          </a:solidFill>
                        </a:rPr>
                        <a:t>28</a:t>
                      </a:r>
                    </a:p>
                  </a:txBody>
                  <a:tcPr>
                    <a:solidFill>
                      <a:srgbClr val="FFFF00"/>
                    </a:solidFill>
                  </a:tcPr>
                </a:tc>
                <a:tc>
                  <a:txBody>
                    <a:bodyPr/>
                    <a:lstStyle/>
                    <a:p>
                      <a:r>
                        <a:rPr lang="en-US" sz="3200" dirty="0">
                          <a:solidFill>
                            <a:srgbClr val="002060"/>
                          </a:solidFill>
                        </a:rPr>
                        <a:t>$6,476</a:t>
                      </a:r>
                    </a:p>
                  </a:txBody>
                  <a:tcPr>
                    <a:solidFill>
                      <a:srgbClr val="FFFF00"/>
                    </a:solidFill>
                  </a:tcPr>
                </a:tc>
                <a:tc>
                  <a:txBody>
                    <a:bodyPr/>
                    <a:lstStyle/>
                    <a:p>
                      <a:r>
                        <a:rPr lang="en-US" sz="3200" dirty="0">
                          <a:solidFill>
                            <a:srgbClr val="002060"/>
                          </a:solidFill>
                        </a:rPr>
                        <a:t>$3,000</a:t>
                      </a:r>
                    </a:p>
                  </a:txBody>
                  <a:tcPr>
                    <a:solidFill>
                      <a:srgbClr val="FFFF00"/>
                    </a:solidFill>
                  </a:tcPr>
                </a:tc>
                <a:tc>
                  <a:txBody>
                    <a:bodyPr/>
                    <a:lstStyle/>
                    <a:p>
                      <a:r>
                        <a:rPr lang="en-US" sz="3200" dirty="0">
                          <a:solidFill>
                            <a:srgbClr val="002060"/>
                          </a:solidFill>
                        </a:rPr>
                        <a:t>$30,814</a:t>
                      </a:r>
                    </a:p>
                  </a:txBody>
                  <a:tcPr>
                    <a:solidFill>
                      <a:srgbClr val="FFFF00"/>
                    </a:solidFill>
                  </a:tcPr>
                </a:tc>
                <a:tc>
                  <a:txBody>
                    <a:bodyPr/>
                    <a:lstStyle/>
                    <a:p>
                      <a:r>
                        <a:rPr lang="en-US" sz="3200" dirty="0">
                          <a:solidFill>
                            <a:srgbClr val="002060"/>
                          </a:solidFill>
                        </a:rPr>
                        <a:t>$19,800</a:t>
                      </a:r>
                    </a:p>
                  </a:txBody>
                  <a:tcPr>
                    <a:solidFill>
                      <a:srgbClr val="FFFF00"/>
                    </a:solidFill>
                  </a:tcPr>
                </a:tc>
                <a:extLst>
                  <a:ext uri="{0D108BD9-81ED-4DB2-BD59-A6C34878D82A}">
                    <a16:rowId xmlns:a16="http://schemas.microsoft.com/office/drawing/2014/main" val="1231027478"/>
                  </a:ext>
                </a:extLst>
              </a:tr>
              <a:tr h="739189">
                <a:tc>
                  <a:txBody>
                    <a:bodyPr/>
                    <a:lstStyle/>
                    <a:p>
                      <a:r>
                        <a:rPr lang="en-US" sz="3200" dirty="0">
                          <a:solidFill>
                            <a:srgbClr val="002060"/>
                          </a:solidFill>
                        </a:rPr>
                        <a:t>38</a:t>
                      </a:r>
                    </a:p>
                  </a:txBody>
                  <a:tcPr>
                    <a:solidFill>
                      <a:srgbClr val="FFFF00"/>
                    </a:solidFill>
                  </a:tcPr>
                </a:tc>
                <a:tc>
                  <a:txBody>
                    <a:bodyPr/>
                    <a:lstStyle/>
                    <a:p>
                      <a:r>
                        <a:rPr lang="en-US" sz="3200" dirty="0">
                          <a:solidFill>
                            <a:srgbClr val="002060"/>
                          </a:solidFill>
                        </a:rPr>
                        <a:t>$13,982</a:t>
                      </a:r>
                    </a:p>
                  </a:txBody>
                  <a:tcPr>
                    <a:solidFill>
                      <a:srgbClr val="FFFF00"/>
                    </a:solidFill>
                  </a:tcPr>
                </a:tc>
                <a:tc>
                  <a:txBody>
                    <a:bodyPr/>
                    <a:lstStyle/>
                    <a:p>
                      <a:r>
                        <a:rPr lang="en-US" sz="3200" dirty="0">
                          <a:solidFill>
                            <a:srgbClr val="002060"/>
                          </a:solidFill>
                        </a:rPr>
                        <a:t>$3,000</a:t>
                      </a:r>
                    </a:p>
                  </a:txBody>
                  <a:tcPr>
                    <a:solidFill>
                      <a:srgbClr val="FFFF00"/>
                    </a:solidFill>
                  </a:tcPr>
                </a:tc>
                <a:tc>
                  <a:txBody>
                    <a:bodyPr/>
                    <a:lstStyle/>
                    <a:p>
                      <a:r>
                        <a:rPr lang="en-US" sz="3200" dirty="0">
                          <a:solidFill>
                            <a:srgbClr val="002060"/>
                          </a:solidFill>
                        </a:rPr>
                        <a:t>$90,862</a:t>
                      </a:r>
                    </a:p>
                  </a:txBody>
                  <a:tcPr>
                    <a:solidFill>
                      <a:srgbClr val="FFFF00"/>
                    </a:solidFill>
                  </a:tcPr>
                </a:tc>
                <a:tc>
                  <a:txBody>
                    <a:bodyPr/>
                    <a:lstStyle/>
                    <a:p>
                      <a:r>
                        <a:rPr lang="en-US" sz="3200" dirty="0">
                          <a:solidFill>
                            <a:srgbClr val="002060"/>
                          </a:solidFill>
                        </a:rPr>
                        <a:t>$36,600</a:t>
                      </a:r>
                    </a:p>
                  </a:txBody>
                  <a:tcPr>
                    <a:solidFill>
                      <a:srgbClr val="FFFF00"/>
                    </a:solidFill>
                  </a:tcPr>
                </a:tc>
                <a:extLst>
                  <a:ext uri="{0D108BD9-81ED-4DB2-BD59-A6C34878D82A}">
                    <a16:rowId xmlns:a16="http://schemas.microsoft.com/office/drawing/2014/main" val="3811111706"/>
                  </a:ext>
                </a:extLst>
              </a:tr>
              <a:tr h="739189">
                <a:tc>
                  <a:txBody>
                    <a:bodyPr/>
                    <a:lstStyle/>
                    <a:p>
                      <a:r>
                        <a:rPr lang="en-US" sz="3200" dirty="0">
                          <a:solidFill>
                            <a:srgbClr val="002060"/>
                          </a:solidFill>
                        </a:rPr>
                        <a:t>48</a:t>
                      </a:r>
                    </a:p>
                  </a:txBody>
                  <a:tcPr>
                    <a:solidFill>
                      <a:srgbClr val="FFFF00"/>
                    </a:solidFill>
                  </a:tcPr>
                </a:tc>
                <a:tc>
                  <a:txBody>
                    <a:bodyPr/>
                    <a:lstStyle/>
                    <a:p>
                      <a:r>
                        <a:rPr lang="en-US" sz="3200" dirty="0">
                          <a:solidFill>
                            <a:srgbClr val="002060"/>
                          </a:solidFill>
                        </a:rPr>
                        <a:t>$30,187</a:t>
                      </a:r>
                    </a:p>
                  </a:txBody>
                  <a:tcPr>
                    <a:solidFill>
                      <a:srgbClr val="FFFF00"/>
                    </a:solidFill>
                  </a:tcPr>
                </a:tc>
                <a:tc>
                  <a:txBody>
                    <a:bodyPr/>
                    <a:lstStyle/>
                    <a:p>
                      <a:r>
                        <a:rPr lang="en-US" sz="3200" dirty="0">
                          <a:solidFill>
                            <a:srgbClr val="002060"/>
                          </a:solidFill>
                        </a:rPr>
                        <a:t>$3,000</a:t>
                      </a:r>
                    </a:p>
                  </a:txBody>
                  <a:tcPr>
                    <a:solidFill>
                      <a:srgbClr val="FFFF00"/>
                    </a:solidFill>
                  </a:tcPr>
                </a:tc>
                <a:tc>
                  <a:txBody>
                    <a:bodyPr/>
                    <a:lstStyle/>
                    <a:p>
                      <a:r>
                        <a:rPr lang="en-US" sz="3200" dirty="0">
                          <a:solidFill>
                            <a:srgbClr val="002060"/>
                          </a:solidFill>
                        </a:rPr>
                        <a:t>$220,503</a:t>
                      </a:r>
                    </a:p>
                  </a:txBody>
                  <a:tcPr>
                    <a:solidFill>
                      <a:srgbClr val="FFFF00"/>
                    </a:solidFill>
                  </a:tcPr>
                </a:tc>
                <a:tc>
                  <a:txBody>
                    <a:bodyPr/>
                    <a:lstStyle/>
                    <a:p>
                      <a:r>
                        <a:rPr lang="en-US" sz="3200" dirty="0">
                          <a:solidFill>
                            <a:srgbClr val="002060"/>
                          </a:solidFill>
                        </a:rPr>
                        <a:t>$53,400</a:t>
                      </a:r>
                    </a:p>
                  </a:txBody>
                  <a:tcPr>
                    <a:solidFill>
                      <a:srgbClr val="FFFF00"/>
                    </a:solidFill>
                  </a:tcPr>
                </a:tc>
                <a:extLst>
                  <a:ext uri="{0D108BD9-81ED-4DB2-BD59-A6C34878D82A}">
                    <a16:rowId xmlns:a16="http://schemas.microsoft.com/office/drawing/2014/main" val="595228460"/>
                  </a:ext>
                </a:extLst>
              </a:tr>
              <a:tr h="739189">
                <a:tc>
                  <a:txBody>
                    <a:bodyPr/>
                    <a:lstStyle/>
                    <a:p>
                      <a:r>
                        <a:rPr lang="en-US" sz="3200" dirty="0">
                          <a:solidFill>
                            <a:srgbClr val="002060"/>
                          </a:solidFill>
                        </a:rPr>
                        <a:t>58</a:t>
                      </a:r>
                    </a:p>
                  </a:txBody>
                  <a:tcPr>
                    <a:solidFill>
                      <a:srgbClr val="FFFF00"/>
                    </a:solidFill>
                  </a:tcPr>
                </a:tc>
                <a:tc>
                  <a:txBody>
                    <a:bodyPr/>
                    <a:lstStyle/>
                    <a:p>
                      <a:r>
                        <a:rPr lang="en-US" sz="3200" dirty="0">
                          <a:solidFill>
                            <a:srgbClr val="002060"/>
                          </a:solidFill>
                        </a:rPr>
                        <a:t>$65,173</a:t>
                      </a:r>
                    </a:p>
                  </a:txBody>
                  <a:tcPr>
                    <a:solidFill>
                      <a:srgbClr val="FFFF00"/>
                    </a:solidFill>
                  </a:tcPr>
                </a:tc>
                <a:tc>
                  <a:txBody>
                    <a:bodyPr/>
                    <a:lstStyle/>
                    <a:p>
                      <a:r>
                        <a:rPr lang="en-US" sz="3200" dirty="0">
                          <a:solidFill>
                            <a:srgbClr val="002060"/>
                          </a:solidFill>
                        </a:rPr>
                        <a:t>$3,000</a:t>
                      </a:r>
                    </a:p>
                  </a:txBody>
                  <a:tcPr>
                    <a:solidFill>
                      <a:srgbClr val="FFFF00"/>
                    </a:solidFill>
                  </a:tcPr>
                </a:tc>
                <a:tc>
                  <a:txBody>
                    <a:bodyPr/>
                    <a:lstStyle/>
                    <a:p>
                      <a:r>
                        <a:rPr lang="en-US" sz="3200" dirty="0">
                          <a:solidFill>
                            <a:srgbClr val="002060"/>
                          </a:solidFill>
                        </a:rPr>
                        <a:t>$500,388</a:t>
                      </a:r>
                    </a:p>
                  </a:txBody>
                  <a:tcPr>
                    <a:solidFill>
                      <a:srgbClr val="FFFF00"/>
                    </a:solidFill>
                  </a:tcPr>
                </a:tc>
                <a:tc>
                  <a:txBody>
                    <a:bodyPr/>
                    <a:lstStyle/>
                    <a:p>
                      <a:r>
                        <a:rPr lang="en-US" sz="3200" dirty="0">
                          <a:solidFill>
                            <a:srgbClr val="002060"/>
                          </a:solidFill>
                        </a:rPr>
                        <a:t>$70,200</a:t>
                      </a:r>
                    </a:p>
                  </a:txBody>
                  <a:tcPr>
                    <a:solidFill>
                      <a:srgbClr val="FFFF00"/>
                    </a:solidFill>
                  </a:tcPr>
                </a:tc>
                <a:extLst>
                  <a:ext uri="{0D108BD9-81ED-4DB2-BD59-A6C34878D82A}">
                    <a16:rowId xmlns:a16="http://schemas.microsoft.com/office/drawing/2014/main" val="2397656970"/>
                  </a:ext>
                </a:extLst>
              </a:tr>
              <a:tr h="739189">
                <a:tc>
                  <a:txBody>
                    <a:bodyPr/>
                    <a:lstStyle/>
                    <a:p>
                      <a:r>
                        <a:rPr lang="en-US" sz="3200" dirty="0">
                          <a:solidFill>
                            <a:srgbClr val="002060"/>
                          </a:solidFill>
                        </a:rPr>
                        <a:t>68</a:t>
                      </a:r>
                    </a:p>
                  </a:txBody>
                  <a:tcPr>
                    <a:solidFill>
                      <a:srgbClr val="FFFF00"/>
                    </a:solidFill>
                  </a:tcPr>
                </a:tc>
                <a:tc>
                  <a:txBody>
                    <a:bodyPr/>
                    <a:lstStyle/>
                    <a:p>
                      <a:r>
                        <a:rPr lang="en-US" sz="3200" dirty="0">
                          <a:solidFill>
                            <a:srgbClr val="002060"/>
                          </a:solidFill>
                        </a:rPr>
                        <a:t>$140,704</a:t>
                      </a:r>
                    </a:p>
                  </a:txBody>
                  <a:tcPr>
                    <a:solidFill>
                      <a:srgbClr val="FFFF00"/>
                    </a:solidFill>
                  </a:tcPr>
                </a:tc>
                <a:tc>
                  <a:txBody>
                    <a:bodyPr/>
                    <a:lstStyle/>
                    <a:p>
                      <a:r>
                        <a:rPr lang="en-US" sz="3200" dirty="0">
                          <a:solidFill>
                            <a:srgbClr val="002060"/>
                          </a:solidFill>
                        </a:rPr>
                        <a:t>$3,000</a:t>
                      </a:r>
                    </a:p>
                  </a:txBody>
                  <a:tcPr>
                    <a:solidFill>
                      <a:srgbClr val="FFFF00"/>
                    </a:solidFill>
                  </a:tcPr>
                </a:tc>
                <a:tc>
                  <a:txBody>
                    <a:bodyPr/>
                    <a:lstStyle/>
                    <a:p>
                      <a:r>
                        <a:rPr lang="en-US" sz="3200" dirty="0">
                          <a:solidFill>
                            <a:srgbClr val="002060"/>
                          </a:solidFill>
                        </a:rPr>
                        <a:t>$1,104,638</a:t>
                      </a:r>
                    </a:p>
                  </a:txBody>
                  <a:tcPr>
                    <a:solidFill>
                      <a:srgbClr val="FFFF00"/>
                    </a:solidFill>
                  </a:tcPr>
                </a:tc>
                <a:tc>
                  <a:txBody>
                    <a:bodyPr/>
                    <a:lstStyle/>
                    <a:p>
                      <a:r>
                        <a:rPr lang="en-US" sz="3200" dirty="0">
                          <a:solidFill>
                            <a:srgbClr val="002060"/>
                          </a:solidFill>
                        </a:rPr>
                        <a:t>$80,000</a:t>
                      </a:r>
                    </a:p>
                  </a:txBody>
                  <a:tcPr>
                    <a:solidFill>
                      <a:srgbClr val="FFFF00"/>
                    </a:solidFill>
                  </a:tcPr>
                </a:tc>
                <a:extLst>
                  <a:ext uri="{0D108BD9-81ED-4DB2-BD59-A6C34878D82A}">
                    <a16:rowId xmlns:a16="http://schemas.microsoft.com/office/drawing/2014/main" val="2897609575"/>
                  </a:ext>
                </a:extLst>
              </a:tr>
            </a:tbl>
          </a:graphicData>
        </a:graphic>
      </p:graphicFrame>
      <p:pic>
        <p:nvPicPr>
          <p:cNvPr id="6" name="Picture 5">
            <a:extLst>
              <a:ext uri="{FF2B5EF4-FFF2-40B4-BE49-F238E27FC236}">
                <a16:creationId xmlns:a16="http://schemas.microsoft.com/office/drawing/2014/main" id="{443A44EB-458F-400B-B6F5-69235B3C385A}"/>
              </a:ext>
            </a:extLst>
          </p:cNvPr>
          <p:cNvPicPr>
            <a:picLocks noChangeAspect="1"/>
          </p:cNvPicPr>
          <p:nvPr/>
        </p:nvPicPr>
        <p:blipFill>
          <a:blip r:embed="rId2"/>
          <a:stretch>
            <a:fillRect/>
          </a:stretch>
        </p:blipFill>
        <p:spPr>
          <a:xfrm>
            <a:off x="10489507" y="6357843"/>
            <a:ext cx="1542908" cy="368194"/>
          </a:xfrm>
          <a:prstGeom prst="rect">
            <a:avLst/>
          </a:prstGeom>
        </p:spPr>
      </p:pic>
      <p:sp>
        <p:nvSpPr>
          <p:cNvPr id="7" name="TextBox 6">
            <a:extLst>
              <a:ext uri="{FF2B5EF4-FFF2-40B4-BE49-F238E27FC236}">
                <a16:creationId xmlns:a16="http://schemas.microsoft.com/office/drawing/2014/main" id="{E827343E-5817-42D4-B05E-DF28729B5BB2}"/>
              </a:ext>
            </a:extLst>
          </p:cNvPr>
          <p:cNvSpPr txBox="1"/>
          <p:nvPr/>
        </p:nvSpPr>
        <p:spPr>
          <a:xfrm>
            <a:off x="280332" y="5889472"/>
            <a:ext cx="9326880" cy="523220"/>
          </a:xfrm>
          <a:prstGeom prst="rect">
            <a:avLst/>
          </a:prstGeom>
          <a:noFill/>
        </p:spPr>
        <p:txBody>
          <a:bodyPr wrap="square" rtlCol="0">
            <a:spAutoFit/>
          </a:bodyPr>
          <a:lstStyle/>
          <a:p>
            <a:r>
              <a:rPr lang="en-US" sz="2800" dirty="0">
                <a:solidFill>
                  <a:srgbClr val="002060"/>
                </a:solidFill>
              </a:rPr>
              <a:t>What observations can you make about this chart?</a:t>
            </a:r>
          </a:p>
        </p:txBody>
      </p:sp>
    </p:spTree>
    <p:extLst>
      <p:ext uri="{BB962C8B-B14F-4D97-AF65-F5344CB8AC3E}">
        <p14:creationId xmlns:p14="http://schemas.microsoft.com/office/powerpoint/2010/main" val="20944682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86E0BA3-D6AD-4E40-A5E7-4DB9CB80CE42}"/>
              </a:ext>
            </a:extLst>
          </p:cNvPr>
          <p:cNvPicPr>
            <a:picLocks noChangeAspect="1"/>
          </p:cNvPicPr>
          <p:nvPr/>
        </p:nvPicPr>
        <p:blipFill>
          <a:blip r:embed="rId2">
            <a:alphaModFix amt="57000"/>
          </a:blip>
          <a:stretch>
            <a:fillRect/>
          </a:stretch>
        </p:blipFill>
        <p:spPr>
          <a:xfrm>
            <a:off x="-1" y="0"/>
            <a:ext cx="11410191" cy="6858000"/>
          </a:xfrm>
          <a:prstGeom prst="rect">
            <a:avLst/>
          </a:prstGeom>
        </p:spPr>
      </p:pic>
      <p:sp>
        <p:nvSpPr>
          <p:cNvPr id="2" name="Title 1">
            <a:extLst>
              <a:ext uri="{FF2B5EF4-FFF2-40B4-BE49-F238E27FC236}">
                <a16:creationId xmlns:a16="http://schemas.microsoft.com/office/drawing/2014/main" id="{F3E5BAD4-B115-4880-A19C-EA1FFD4BB60F}"/>
              </a:ext>
            </a:extLst>
          </p:cNvPr>
          <p:cNvSpPr>
            <a:spLocks noGrp="1"/>
          </p:cNvSpPr>
          <p:nvPr>
            <p:ph type="title"/>
          </p:nvPr>
        </p:nvSpPr>
        <p:spPr>
          <a:xfrm>
            <a:off x="5466590" y="-92075"/>
            <a:ext cx="5943600" cy="2296795"/>
          </a:xfrm>
        </p:spPr>
        <p:txBody>
          <a:bodyPr>
            <a:noAutofit/>
          </a:bodyPr>
          <a:lstStyle/>
          <a:p>
            <a:pPr algn="ctr"/>
            <a:r>
              <a:rPr lang="en-US" sz="6000" b="1" i="1" dirty="0">
                <a:solidFill>
                  <a:srgbClr val="002060"/>
                </a:solidFill>
                <a:latin typeface="Aldhabi" panose="01000000000000000000" pitchFamily="2" charset="-78"/>
                <a:cs typeface="Aldhabi" panose="01000000000000000000" pitchFamily="2" charset="-78"/>
              </a:rPr>
              <a:t>Does compounding always work in your favor? </a:t>
            </a:r>
          </a:p>
        </p:txBody>
      </p:sp>
      <p:sp>
        <p:nvSpPr>
          <p:cNvPr id="3" name="Content Placeholder 2">
            <a:extLst>
              <a:ext uri="{FF2B5EF4-FFF2-40B4-BE49-F238E27FC236}">
                <a16:creationId xmlns:a16="http://schemas.microsoft.com/office/drawing/2014/main" id="{AA2EC11B-184C-4C24-B45C-6B9C0BBCC046}"/>
              </a:ext>
            </a:extLst>
          </p:cNvPr>
          <p:cNvSpPr>
            <a:spLocks noGrp="1"/>
          </p:cNvSpPr>
          <p:nvPr>
            <p:ph idx="1"/>
          </p:nvPr>
        </p:nvSpPr>
        <p:spPr>
          <a:xfrm>
            <a:off x="6487160" y="2032635"/>
            <a:ext cx="4470400" cy="3637915"/>
          </a:xfrm>
        </p:spPr>
        <p:txBody>
          <a:bodyPr>
            <a:normAutofit/>
          </a:bodyPr>
          <a:lstStyle/>
          <a:p>
            <a:pPr marL="0" indent="0">
              <a:buNone/>
            </a:pPr>
            <a:r>
              <a:rPr lang="en-US" dirty="0">
                <a:solidFill>
                  <a:srgbClr val="002060"/>
                </a:solidFill>
              </a:rPr>
              <a:t>Let’s go back to Einstein’s quote… </a:t>
            </a:r>
          </a:p>
          <a:p>
            <a:pPr marL="0" indent="0">
              <a:buNone/>
            </a:pPr>
            <a:r>
              <a:rPr lang="en-US" dirty="0">
                <a:solidFill>
                  <a:srgbClr val="002060"/>
                </a:solidFill>
                <a:latin typeface="Roboto" panose="02000000000000000000" pitchFamily="2" charset="0"/>
              </a:rPr>
              <a:t>“C</a:t>
            </a:r>
            <a:r>
              <a:rPr lang="en-US" i="0" dirty="0">
                <a:solidFill>
                  <a:srgbClr val="002060"/>
                </a:solidFill>
                <a:effectLst/>
                <a:latin typeface="Roboto" panose="02000000000000000000" pitchFamily="2" charset="0"/>
              </a:rPr>
              <a:t>ompound interest </a:t>
            </a:r>
            <a:r>
              <a:rPr lang="en-US" b="0" i="0" dirty="0">
                <a:solidFill>
                  <a:srgbClr val="002060"/>
                </a:solidFill>
                <a:effectLst/>
                <a:latin typeface="Roboto" panose="02000000000000000000" pitchFamily="2" charset="0"/>
              </a:rPr>
              <a:t>is the eighth wonder of the world. He who understands it, earns it; </a:t>
            </a:r>
            <a:r>
              <a:rPr lang="en-US" b="1" i="0" dirty="0">
                <a:solidFill>
                  <a:srgbClr val="002060"/>
                </a:solidFill>
                <a:effectLst/>
                <a:latin typeface="Roboto" panose="02000000000000000000" pitchFamily="2" charset="0"/>
              </a:rPr>
              <a:t>he who doesn't, pays it</a:t>
            </a:r>
            <a:r>
              <a:rPr lang="en-US" b="0" i="0" dirty="0">
                <a:solidFill>
                  <a:srgbClr val="002060"/>
                </a:solidFill>
                <a:effectLst/>
                <a:latin typeface="Roboto" panose="02000000000000000000" pitchFamily="2" charset="0"/>
              </a:rPr>
              <a:t>.” - Albert Einstein</a:t>
            </a:r>
          </a:p>
          <a:p>
            <a:pPr marL="0" indent="0">
              <a:buNone/>
            </a:pPr>
            <a:endParaRPr lang="en-US" dirty="0"/>
          </a:p>
        </p:txBody>
      </p:sp>
      <p:pic>
        <p:nvPicPr>
          <p:cNvPr id="7" name="Picture 6">
            <a:extLst>
              <a:ext uri="{FF2B5EF4-FFF2-40B4-BE49-F238E27FC236}">
                <a16:creationId xmlns:a16="http://schemas.microsoft.com/office/drawing/2014/main" id="{9B8442D1-C256-4D6C-8CA7-0C1B707EA3AC}"/>
              </a:ext>
            </a:extLst>
          </p:cNvPr>
          <p:cNvPicPr>
            <a:picLocks noChangeAspect="1"/>
          </p:cNvPicPr>
          <p:nvPr/>
        </p:nvPicPr>
        <p:blipFill>
          <a:blip r:embed="rId3"/>
          <a:stretch>
            <a:fillRect/>
          </a:stretch>
        </p:blipFill>
        <p:spPr>
          <a:xfrm>
            <a:off x="10489507" y="6357843"/>
            <a:ext cx="1542908" cy="368194"/>
          </a:xfrm>
          <a:prstGeom prst="rect">
            <a:avLst/>
          </a:prstGeom>
        </p:spPr>
      </p:pic>
    </p:spTree>
    <p:extLst>
      <p:ext uri="{BB962C8B-B14F-4D97-AF65-F5344CB8AC3E}">
        <p14:creationId xmlns:p14="http://schemas.microsoft.com/office/powerpoint/2010/main" val="31453484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3E461-8219-42E3-8754-8416A4E393FF}"/>
              </a:ext>
            </a:extLst>
          </p:cNvPr>
          <p:cNvSpPr>
            <a:spLocks noGrp="1"/>
          </p:cNvSpPr>
          <p:nvPr>
            <p:ph type="title"/>
          </p:nvPr>
        </p:nvSpPr>
        <p:spPr/>
        <p:txBody>
          <a:bodyPr/>
          <a:lstStyle/>
          <a:p>
            <a:r>
              <a:rPr lang="en-US" dirty="0">
                <a:solidFill>
                  <a:srgbClr val="002060"/>
                </a:solidFill>
              </a:rPr>
              <a:t>Let’s think of buying a home…</a:t>
            </a:r>
          </a:p>
        </p:txBody>
      </p:sp>
      <p:sp>
        <p:nvSpPr>
          <p:cNvPr id="3" name="Content Placeholder 2">
            <a:extLst>
              <a:ext uri="{FF2B5EF4-FFF2-40B4-BE49-F238E27FC236}">
                <a16:creationId xmlns:a16="http://schemas.microsoft.com/office/drawing/2014/main" id="{61D8C01F-E936-42B5-B74C-31497DA954A2}"/>
              </a:ext>
            </a:extLst>
          </p:cNvPr>
          <p:cNvSpPr>
            <a:spLocks noGrp="1"/>
          </p:cNvSpPr>
          <p:nvPr>
            <p:ph idx="1"/>
          </p:nvPr>
        </p:nvSpPr>
        <p:spPr>
          <a:xfrm>
            <a:off x="420625" y="1809149"/>
            <a:ext cx="10543031" cy="4206383"/>
          </a:xfrm>
        </p:spPr>
        <p:txBody>
          <a:bodyPr>
            <a:normAutofit lnSpcReduction="10000"/>
          </a:bodyPr>
          <a:lstStyle/>
          <a:p>
            <a:pPr marL="0" indent="0">
              <a:buNone/>
            </a:pPr>
            <a:r>
              <a:rPr lang="en-US" dirty="0">
                <a:solidFill>
                  <a:srgbClr val="002060"/>
                </a:solidFill>
              </a:rPr>
              <a:t>This is where interest can work against you. You may have heard of people shopping for the best “rate” when borrowing money to buy a home. </a:t>
            </a:r>
          </a:p>
          <a:p>
            <a:pPr marL="0" indent="0">
              <a:buNone/>
            </a:pPr>
            <a:endParaRPr lang="en-US" sz="800" dirty="0">
              <a:solidFill>
                <a:srgbClr val="002060"/>
              </a:solidFill>
            </a:endParaRPr>
          </a:p>
          <a:p>
            <a:pPr marL="0" indent="0">
              <a:buNone/>
            </a:pPr>
            <a:r>
              <a:rPr lang="en-US" dirty="0">
                <a:solidFill>
                  <a:srgbClr val="002060"/>
                </a:solidFill>
              </a:rPr>
              <a:t>The lower the rate a home buyer (or car, boat, or any other purchase requiring a loan…) can obtain, the lower their payments will be. </a:t>
            </a:r>
          </a:p>
          <a:p>
            <a:pPr marL="0" indent="0">
              <a:buNone/>
            </a:pPr>
            <a:endParaRPr lang="en-US" sz="800" dirty="0">
              <a:solidFill>
                <a:srgbClr val="002060"/>
              </a:solidFill>
            </a:endParaRPr>
          </a:p>
          <a:p>
            <a:pPr marL="0" indent="0">
              <a:buNone/>
            </a:pPr>
            <a:r>
              <a:rPr lang="en-US" b="1" dirty="0">
                <a:solidFill>
                  <a:srgbClr val="002060"/>
                </a:solidFill>
              </a:rPr>
              <a:t>Use this loan calculator to figure out how much each person will pay in interest on the following slide. </a:t>
            </a:r>
          </a:p>
          <a:p>
            <a:pPr marL="0" indent="0">
              <a:buNone/>
            </a:pPr>
            <a:r>
              <a:rPr lang="en-US" b="1" dirty="0">
                <a:solidFill>
                  <a:srgbClr val="002060"/>
                </a:solidFill>
                <a:hlinkClick r:id="rId2">
                  <a:extLst>
                    <a:ext uri="{A12FA001-AC4F-418D-AE19-62706E023703}">
                      <ahyp:hlinkClr xmlns:ahyp="http://schemas.microsoft.com/office/drawing/2018/hyperlinkcolor" val="tx"/>
                    </a:ext>
                  </a:extLst>
                </a:hlinkClick>
              </a:rPr>
              <a:t>https://www.pnwfcu.org/resources/calculators/?CALCULATORID=HF02&amp;TEMPLATE_ID=www.pnwfcu.org_1</a:t>
            </a:r>
            <a:r>
              <a:rPr lang="en-US" b="1" dirty="0">
                <a:solidFill>
                  <a:srgbClr val="002060"/>
                </a:solidFill>
              </a:rPr>
              <a:t> </a:t>
            </a:r>
          </a:p>
        </p:txBody>
      </p:sp>
      <p:pic>
        <p:nvPicPr>
          <p:cNvPr id="5" name="Picture 4">
            <a:extLst>
              <a:ext uri="{FF2B5EF4-FFF2-40B4-BE49-F238E27FC236}">
                <a16:creationId xmlns:a16="http://schemas.microsoft.com/office/drawing/2014/main" id="{CE7DD9BE-6B66-462D-9123-3278AB14CCE1}"/>
              </a:ext>
            </a:extLst>
          </p:cNvPr>
          <p:cNvPicPr>
            <a:picLocks noChangeAspect="1"/>
          </p:cNvPicPr>
          <p:nvPr/>
        </p:nvPicPr>
        <p:blipFill>
          <a:blip r:embed="rId3"/>
          <a:stretch>
            <a:fillRect/>
          </a:stretch>
        </p:blipFill>
        <p:spPr>
          <a:xfrm>
            <a:off x="10489507" y="6357843"/>
            <a:ext cx="1542908" cy="368194"/>
          </a:xfrm>
          <a:prstGeom prst="rect">
            <a:avLst/>
          </a:prstGeom>
        </p:spPr>
      </p:pic>
    </p:spTree>
    <p:extLst>
      <p:ext uri="{BB962C8B-B14F-4D97-AF65-F5344CB8AC3E}">
        <p14:creationId xmlns:p14="http://schemas.microsoft.com/office/powerpoint/2010/main" val="31146842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3DB89E-074D-4D13-86D0-04D34A74E663}"/>
              </a:ext>
            </a:extLst>
          </p:cNvPr>
          <p:cNvSpPr>
            <a:spLocks noGrp="1"/>
          </p:cNvSpPr>
          <p:nvPr>
            <p:ph type="title"/>
          </p:nvPr>
        </p:nvSpPr>
        <p:spPr>
          <a:xfrm>
            <a:off x="111760" y="0"/>
            <a:ext cx="10543032" cy="1325563"/>
          </a:xfrm>
        </p:spPr>
        <p:txBody>
          <a:bodyPr/>
          <a:lstStyle/>
          <a:p>
            <a:r>
              <a:rPr lang="en-US" b="1" dirty="0">
                <a:solidFill>
                  <a:srgbClr val="002060"/>
                </a:solidFill>
              </a:rPr>
              <a:t>Loan Scenarios:</a:t>
            </a:r>
          </a:p>
        </p:txBody>
      </p:sp>
      <p:sp>
        <p:nvSpPr>
          <p:cNvPr id="3" name="Content Placeholder 2">
            <a:extLst>
              <a:ext uri="{FF2B5EF4-FFF2-40B4-BE49-F238E27FC236}">
                <a16:creationId xmlns:a16="http://schemas.microsoft.com/office/drawing/2014/main" id="{E9EC3F1E-1303-433E-86BC-29A1CDE09792}"/>
              </a:ext>
            </a:extLst>
          </p:cNvPr>
          <p:cNvSpPr>
            <a:spLocks noGrp="1"/>
          </p:cNvSpPr>
          <p:nvPr>
            <p:ph idx="1"/>
          </p:nvPr>
        </p:nvSpPr>
        <p:spPr>
          <a:xfrm>
            <a:off x="111760" y="914400"/>
            <a:ext cx="11968480" cy="6045199"/>
          </a:xfrm>
        </p:spPr>
        <p:txBody>
          <a:bodyPr vert="horz" lIns="91440" tIns="45720" rIns="91440" bIns="45720" rtlCol="0" anchor="t">
            <a:normAutofit/>
          </a:bodyPr>
          <a:lstStyle/>
          <a:p>
            <a:pPr marL="0" indent="0">
              <a:buNone/>
            </a:pPr>
            <a:r>
              <a:rPr lang="en-US" dirty="0">
                <a:solidFill>
                  <a:srgbClr val="002060"/>
                </a:solidFill>
              </a:rPr>
              <a:t>1. Chase buys a car for $27,000. At the first dealership he visited they offered to finance him for 60 months at 6% interest. At the second dealership they offered to finance the same car for the same price for 60 months at 2% interest. </a:t>
            </a:r>
            <a:r>
              <a:rPr lang="en-US" b="1" dirty="0">
                <a:solidFill>
                  <a:srgbClr val="002060"/>
                </a:solidFill>
              </a:rPr>
              <a:t>How much will Chase save in interest over the life of the loan? </a:t>
            </a:r>
          </a:p>
          <a:p>
            <a:pPr marL="0" indent="0">
              <a:buNone/>
            </a:pPr>
            <a:endParaRPr lang="en-US" sz="800" dirty="0">
              <a:solidFill>
                <a:srgbClr val="002060"/>
              </a:solidFill>
            </a:endParaRPr>
          </a:p>
          <a:p>
            <a:pPr marL="0" indent="0">
              <a:buNone/>
            </a:pPr>
            <a:r>
              <a:rPr lang="en-US" dirty="0">
                <a:solidFill>
                  <a:srgbClr val="002060"/>
                </a:solidFill>
              </a:rPr>
              <a:t>2. Veronica is purchasing her first home. She shops rates and finds the best rate she can get is 3.4% for a 30-year fixed loan on her $429,000 home. </a:t>
            </a:r>
            <a:r>
              <a:rPr lang="en-US" b="1" dirty="0">
                <a:solidFill>
                  <a:srgbClr val="002060"/>
                </a:solidFill>
              </a:rPr>
              <a:t>If she puts 10% down, how much interest will she pay over the life of the loan? </a:t>
            </a:r>
          </a:p>
          <a:p>
            <a:pPr marL="0" indent="0">
              <a:buNone/>
            </a:pPr>
            <a:endParaRPr lang="en-US" sz="800" dirty="0">
              <a:solidFill>
                <a:srgbClr val="002060"/>
              </a:solidFill>
            </a:endParaRPr>
          </a:p>
          <a:p>
            <a:pPr marL="0" indent="0">
              <a:buNone/>
            </a:pPr>
            <a:r>
              <a:rPr lang="en-US" dirty="0">
                <a:solidFill>
                  <a:srgbClr val="002060"/>
                </a:solidFill>
              </a:rPr>
              <a:t>3. Timmy was also buying a home for $429,000 but didn’t know shopping rates was important, so he took the first 30-year loan offered to him at 4.2%. When Veronica told him she had a lower rate he figured, “No biggie! It’s less than one percent.” </a:t>
            </a:r>
            <a:r>
              <a:rPr lang="en-US" b="1" dirty="0">
                <a:solidFill>
                  <a:srgbClr val="002060"/>
                </a:solidFill>
              </a:rPr>
              <a:t>If he also puts 10% down, how much more will Timmy pay than Veronica over the life of the loan? </a:t>
            </a:r>
          </a:p>
          <a:p>
            <a:pPr marL="0" indent="0">
              <a:buNone/>
            </a:pPr>
            <a:endParaRPr lang="en-US" dirty="0">
              <a:solidFill>
                <a:srgbClr val="002060"/>
              </a:solidFill>
            </a:endParaRPr>
          </a:p>
          <a:p>
            <a:pPr marL="0" indent="0">
              <a:buNone/>
            </a:pPr>
            <a:endParaRPr lang="en-US" dirty="0"/>
          </a:p>
        </p:txBody>
      </p:sp>
      <p:pic>
        <p:nvPicPr>
          <p:cNvPr id="5" name="Picture 4">
            <a:extLst>
              <a:ext uri="{FF2B5EF4-FFF2-40B4-BE49-F238E27FC236}">
                <a16:creationId xmlns:a16="http://schemas.microsoft.com/office/drawing/2014/main" id="{1788E2FB-B8FD-4D0A-8EEC-4D1D025A4ACC}"/>
              </a:ext>
            </a:extLst>
          </p:cNvPr>
          <p:cNvPicPr>
            <a:picLocks noChangeAspect="1"/>
          </p:cNvPicPr>
          <p:nvPr/>
        </p:nvPicPr>
        <p:blipFill>
          <a:blip r:embed="rId2"/>
          <a:stretch>
            <a:fillRect/>
          </a:stretch>
        </p:blipFill>
        <p:spPr>
          <a:xfrm>
            <a:off x="10489507" y="6357843"/>
            <a:ext cx="1542908" cy="368194"/>
          </a:xfrm>
          <a:prstGeom prst="rect">
            <a:avLst/>
          </a:prstGeom>
        </p:spPr>
      </p:pic>
    </p:spTree>
    <p:extLst>
      <p:ext uri="{BB962C8B-B14F-4D97-AF65-F5344CB8AC3E}">
        <p14:creationId xmlns:p14="http://schemas.microsoft.com/office/powerpoint/2010/main" val="42443672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68613FE-C9C7-4DD7-81A0-D1A3AE51F0CD}"/>
              </a:ext>
            </a:extLst>
          </p:cNvPr>
          <p:cNvSpPr>
            <a:spLocks noGrp="1"/>
          </p:cNvSpPr>
          <p:nvPr>
            <p:ph idx="1"/>
          </p:nvPr>
        </p:nvSpPr>
        <p:spPr>
          <a:xfrm>
            <a:off x="304801" y="255374"/>
            <a:ext cx="11557686" cy="6458464"/>
          </a:xfrm>
        </p:spPr>
        <p:txBody>
          <a:bodyPr/>
          <a:lstStyle/>
          <a:p>
            <a:pPr marL="457200" indent="-457200">
              <a:buAutoNum type="arabicPeriod"/>
            </a:pPr>
            <a:r>
              <a:rPr lang="en-US" sz="2800" dirty="0">
                <a:solidFill>
                  <a:srgbClr val="002060"/>
                </a:solidFill>
              </a:rPr>
              <a:t>Chase saved $2,924.13 over the life of the loan by finding a lower rate.</a:t>
            </a:r>
          </a:p>
          <a:p>
            <a:pPr marL="457200" indent="-457200">
              <a:buAutoNum type="arabicPeriod"/>
            </a:pPr>
            <a:endParaRPr lang="en-US" sz="2800" dirty="0">
              <a:solidFill>
                <a:srgbClr val="002060"/>
              </a:solidFill>
            </a:endParaRPr>
          </a:p>
          <a:p>
            <a:pPr marL="457200" indent="-457200">
              <a:buAutoNum type="arabicPeriod"/>
            </a:pPr>
            <a:r>
              <a:rPr lang="en-US" sz="2800" dirty="0">
                <a:solidFill>
                  <a:srgbClr val="002060"/>
                </a:solidFill>
              </a:rPr>
              <a:t>Over the life of the loan Veronica will pay $230,321.46 in interest charges.</a:t>
            </a:r>
          </a:p>
          <a:p>
            <a:pPr marL="457200" indent="-457200">
              <a:buAutoNum type="arabicPeriod"/>
            </a:pPr>
            <a:endParaRPr lang="en-US" sz="2800" dirty="0">
              <a:solidFill>
                <a:srgbClr val="002060"/>
              </a:solidFill>
            </a:endParaRPr>
          </a:p>
          <a:p>
            <a:pPr marL="457200" indent="-457200">
              <a:buAutoNum type="arabicPeriod"/>
            </a:pPr>
            <a:r>
              <a:rPr lang="en-US" sz="2800" dirty="0">
                <a:solidFill>
                  <a:srgbClr val="002060"/>
                </a:solidFill>
              </a:rPr>
              <a:t>Over the life of the loan Timmy will pay $63,291 more than Veronica for a total of $293,612.54 in interest payments. </a:t>
            </a:r>
          </a:p>
          <a:p>
            <a:pPr marL="0" indent="0">
              <a:buNone/>
            </a:pPr>
            <a:endParaRPr lang="en-US" sz="800" dirty="0">
              <a:solidFill>
                <a:srgbClr val="002060"/>
              </a:solidFill>
            </a:endParaRPr>
          </a:p>
          <a:p>
            <a:pPr marL="0" indent="0">
              <a:buNone/>
            </a:pPr>
            <a:r>
              <a:rPr lang="en-US" sz="2800" b="1" dirty="0">
                <a:solidFill>
                  <a:srgbClr val="002060"/>
                </a:solidFill>
              </a:rPr>
              <a:t>Lesson Learned? The math never lies – always do the math before making a major purchase you’ll be financing! Once you know what it </a:t>
            </a:r>
            <a:r>
              <a:rPr lang="en-US" sz="2800" b="1" i="1" dirty="0">
                <a:solidFill>
                  <a:srgbClr val="002060"/>
                </a:solidFill>
              </a:rPr>
              <a:t>really </a:t>
            </a:r>
            <a:r>
              <a:rPr lang="en-US" sz="2800" b="1" dirty="0">
                <a:solidFill>
                  <a:srgbClr val="002060"/>
                </a:solidFill>
              </a:rPr>
              <a:t>costs, is it still a financially wise purchase for you? </a:t>
            </a:r>
          </a:p>
        </p:txBody>
      </p:sp>
      <p:pic>
        <p:nvPicPr>
          <p:cNvPr id="4" name="Picture 3">
            <a:extLst>
              <a:ext uri="{FF2B5EF4-FFF2-40B4-BE49-F238E27FC236}">
                <a16:creationId xmlns:a16="http://schemas.microsoft.com/office/drawing/2014/main" id="{5580FEAC-3D1B-4E08-A49C-47AF8EF590CF}"/>
              </a:ext>
            </a:extLst>
          </p:cNvPr>
          <p:cNvPicPr>
            <a:picLocks noChangeAspect="1"/>
          </p:cNvPicPr>
          <p:nvPr/>
        </p:nvPicPr>
        <p:blipFill>
          <a:blip r:embed="rId2">
            <a:alphaModFix amt="11000"/>
          </a:blip>
          <a:stretch>
            <a:fillRect/>
          </a:stretch>
        </p:blipFill>
        <p:spPr>
          <a:xfrm>
            <a:off x="2990335" y="-1175266"/>
            <a:ext cx="9201666" cy="9201666"/>
          </a:xfrm>
          <a:prstGeom prst="rect">
            <a:avLst/>
          </a:prstGeom>
        </p:spPr>
      </p:pic>
      <p:pic>
        <p:nvPicPr>
          <p:cNvPr id="5" name="Picture 4">
            <a:extLst>
              <a:ext uri="{FF2B5EF4-FFF2-40B4-BE49-F238E27FC236}">
                <a16:creationId xmlns:a16="http://schemas.microsoft.com/office/drawing/2014/main" id="{B6A19C20-46D0-48F3-B416-7FAF3C35E310}"/>
              </a:ext>
            </a:extLst>
          </p:cNvPr>
          <p:cNvPicPr>
            <a:picLocks noChangeAspect="1"/>
          </p:cNvPicPr>
          <p:nvPr/>
        </p:nvPicPr>
        <p:blipFill>
          <a:blip r:embed="rId3"/>
          <a:stretch>
            <a:fillRect/>
          </a:stretch>
        </p:blipFill>
        <p:spPr>
          <a:xfrm>
            <a:off x="10484822" y="6419730"/>
            <a:ext cx="1542422" cy="365792"/>
          </a:xfrm>
          <a:prstGeom prst="rect">
            <a:avLst/>
          </a:prstGeom>
        </p:spPr>
      </p:pic>
    </p:spTree>
    <p:extLst>
      <p:ext uri="{BB962C8B-B14F-4D97-AF65-F5344CB8AC3E}">
        <p14:creationId xmlns:p14="http://schemas.microsoft.com/office/powerpoint/2010/main" val="30845111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2DF9929-5B79-48C9-93EC-17F6AA4241BE}"/>
              </a:ext>
            </a:extLst>
          </p:cNvPr>
          <p:cNvPicPr>
            <a:picLocks noChangeAspect="1"/>
          </p:cNvPicPr>
          <p:nvPr/>
        </p:nvPicPr>
        <p:blipFill rotWithShape="1">
          <a:blip r:embed="rId2"/>
          <a:srcRect b="12451"/>
          <a:stretch/>
        </p:blipFill>
        <p:spPr>
          <a:xfrm>
            <a:off x="-6879" y="-9920"/>
            <a:ext cx="12191979" cy="6857990"/>
          </a:xfrm>
          <a:prstGeom prst="rect">
            <a:avLst/>
          </a:prstGeom>
        </p:spPr>
      </p:pic>
      <p:sp>
        <p:nvSpPr>
          <p:cNvPr id="2" name="Title 1">
            <a:extLst>
              <a:ext uri="{FF2B5EF4-FFF2-40B4-BE49-F238E27FC236}">
                <a16:creationId xmlns:a16="http://schemas.microsoft.com/office/drawing/2014/main" id="{8F49C02C-F4E0-476C-9E4D-0D343564EBB1}"/>
              </a:ext>
            </a:extLst>
          </p:cNvPr>
          <p:cNvSpPr>
            <a:spLocks noGrp="1"/>
          </p:cNvSpPr>
          <p:nvPr>
            <p:ph type="title"/>
          </p:nvPr>
        </p:nvSpPr>
        <p:spPr>
          <a:xfrm>
            <a:off x="421197" y="875432"/>
            <a:ext cx="5342806" cy="1323183"/>
          </a:xfrm>
        </p:spPr>
        <p:txBody>
          <a:bodyPr vert="horz" lIns="91440" tIns="45720" rIns="91440" bIns="45720" rtlCol="0" anchor="b">
            <a:normAutofit/>
          </a:bodyPr>
          <a:lstStyle/>
          <a:p>
            <a:pPr algn="ctr"/>
            <a:r>
              <a:rPr lang="en-US" sz="4800" dirty="0">
                <a:solidFill>
                  <a:srgbClr val="FFFFFF"/>
                </a:solidFill>
              </a:rPr>
              <a:t>  Stop and discuss:</a:t>
            </a:r>
          </a:p>
        </p:txBody>
      </p:sp>
      <p:sp>
        <p:nvSpPr>
          <p:cNvPr id="3" name="Content Placeholder 2">
            <a:extLst>
              <a:ext uri="{FF2B5EF4-FFF2-40B4-BE49-F238E27FC236}">
                <a16:creationId xmlns:a16="http://schemas.microsoft.com/office/drawing/2014/main" id="{69874554-9F58-49C2-87D6-09DF2A0A7077}"/>
              </a:ext>
            </a:extLst>
          </p:cNvPr>
          <p:cNvSpPr>
            <a:spLocks noGrp="1"/>
          </p:cNvSpPr>
          <p:nvPr>
            <p:ph idx="1"/>
          </p:nvPr>
        </p:nvSpPr>
        <p:spPr>
          <a:xfrm>
            <a:off x="1198460" y="2198615"/>
            <a:ext cx="4176167" cy="2768127"/>
          </a:xfrm>
          <a:solidFill>
            <a:schemeClr val="accent5">
              <a:lumMod val="75000"/>
            </a:schemeClr>
          </a:solidFill>
        </p:spPr>
        <p:txBody>
          <a:bodyPr vert="horz" lIns="91440" tIns="45720" rIns="91440" bIns="45720" rtlCol="0">
            <a:normAutofit/>
          </a:bodyPr>
          <a:lstStyle/>
          <a:p>
            <a:pPr marL="0" indent="0" algn="ctr">
              <a:lnSpc>
                <a:spcPts val="3200"/>
              </a:lnSpc>
              <a:buNone/>
            </a:pPr>
            <a:endParaRPr lang="en-US" sz="6000" dirty="0">
              <a:solidFill>
                <a:schemeClr val="bg1"/>
              </a:solidFill>
              <a:latin typeface="Aldhabi" panose="01000000000000000000" pitchFamily="2" charset="-78"/>
              <a:cs typeface="Aldhabi" panose="01000000000000000000" pitchFamily="2" charset="-78"/>
            </a:endParaRPr>
          </a:p>
          <a:p>
            <a:pPr marL="0" indent="0" algn="ctr">
              <a:lnSpc>
                <a:spcPts val="3200"/>
              </a:lnSpc>
              <a:buNone/>
            </a:pPr>
            <a:r>
              <a:rPr lang="en-US" sz="6000" dirty="0">
                <a:solidFill>
                  <a:schemeClr val="bg1"/>
                </a:solidFill>
                <a:latin typeface="Aldhabi" panose="01000000000000000000" pitchFamily="2" charset="-78"/>
                <a:cs typeface="Aldhabi" panose="01000000000000000000" pitchFamily="2" charset="-78"/>
              </a:rPr>
              <a:t>Why is it important to “shop rates” when making a major purchase? </a:t>
            </a:r>
          </a:p>
        </p:txBody>
      </p:sp>
      <p:pic>
        <p:nvPicPr>
          <p:cNvPr id="12" name="Picture 11" descr="A picture containing drawing&#10;&#10;Description automatically generated">
            <a:extLst>
              <a:ext uri="{FF2B5EF4-FFF2-40B4-BE49-F238E27FC236}">
                <a16:creationId xmlns:a16="http://schemas.microsoft.com/office/drawing/2014/main" id="{68DE1ACB-F473-422C-B8F1-B692EC7913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97469" y="6412672"/>
            <a:ext cx="1507230" cy="360060"/>
          </a:xfrm>
          <a:prstGeom prst="rect">
            <a:avLst/>
          </a:prstGeom>
        </p:spPr>
      </p:pic>
    </p:spTree>
    <p:extLst>
      <p:ext uri="{BB962C8B-B14F-4D97-AF65-F5344CB8AC3E}">
        <p14:creationId xmlns:p14="http://schemas.microsoft.com/office/powerpoint/2010/main" val="1224944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D436-A139-4E6A-91E7-113C130522D0}"/>
              </a:ext>
            </a:extLst>
          </p:cNvPr>
          <p:cNvSpPr>
            <a:spLocks noGrp="1"/>
          </p:cNvSpPr>
          <p:nvPr>
            <p:ph type="title"/>
          </p:nvPr>
        </p:nvSpPr>
        <p:spPr/>
        <p:txBody>
          <a:bodyPr/>
          <a:lstStyle/>
          <a:p>
            <a:r>
              <a:rPr lang="en-US" b="1" dirty="0">
                <a:solidFill>
                  <a:srgbClr val="002060"/>
                </a:solidFill>
              </a:rPr>
              <a:t>Compound vs. Simple Interest</a:t>
            </a:r>
          </a:p>
        </p:txBody>
      </p:sp>
      <p:sp>
        <p:nvSpPr>
          <p:cNvPr id="3" name="Content Placeholder 2">
            <a:extLst>
              <a:ext uri="{FF2B5EF4-FFF2-40B4-BE49-F238E27FC236}">
                <a16:creationId xmlns:a16="http://schemas.microsoft.com/office/drawing/2014/main" id="{CE0040BB-1A07-4426-8F9F-317B906B06DA}"/>
              </a:ext>
            </a:extLst>
          </p:cNvPr>
          <p:cNvSpPr>
            <a:spLocks noGrp="1"/>
          </p:cNvSpPr>
          <p:nvPr>
            <p:ph idx="1"/>
          </p:nvPr>
        </p:nvSpPr>
        <p:spPr>
          <a:xfrm>
            <a:off x="420624" y="2332298"/>
            <a:ext cx="2509520" cy="3403599"/>
          </a:xfrm>
        </p:spPr>
        <p:txBody>
          <a:bodyPr/>
          <a:lstStyle/>
          <a:p>
            <a:pPr marL="0" indent="0">
              <a:buNone/>
            </a:pPr>
            <a:r>
              <a:rPr lang="en-US" dirty="0">
                <a:solidFill>
                  <a:srgbClr val="002060"/>
                </a:solidFill>
              </a:rPr>
              <a:t>Watch this video to understand the difference between compound and simple interest. </a:t>
            </a:r>
            <a:r>
              <a:rPr lang="en-US" sz="1800" b="0" i="0" u="sng" strike="noStrike" dirty="0">
                <a:solidFill>
                  <a:srgbClr val="002060"/>
                </a:solidFill>
                <a:effectLst/>
                <a:latin typeface="Calibri" panose="020F0502020204030204" pitchFamily="34" charset="0"/>
                <a:hlinkClick r:id="rId3">
                  <a:extLst>
                    <a:ext uri="{A12FA001-AC4F-418D-AE19-62706E023703}">
                      <ahyp:hlinkClr xmlns:ahyp="http://schemas.microsoft.com/office/drawing/2018/hyperlinkcolor" val="tx"/>
                    </a:ext>
                  </a:extLst>
                </a:hlinkClick>
              </a:rPr>
              <a:t>https://youtu.be/wf91rEGw88Q</a:t>
            </a:r>
            <a:endParaRPr lang="en-US" sz="1800" b="0" i="0" u="sng" strike="noStrike" dirty="0">
              <a:solidFill>
                <a:srgbClr val="002060"/>
              </a:solidFill>
              <a:effectLst/>
              <a:latin typeface="Calibri" panose="020F0502020204030204" pitchFamily="34" charset="0"/>
            </a:endParaRPr>
          </a:p>
          <a:p>
            <a:pPr marL="0" indent="0">
              <a:buNone/>
            </a:pPr>
            <a:endParaRPr lang="en-US" sz="1800" u="sng" dirty="0">
              <a:solidFill>
                <a:srgbClr val="002060"/>
              </a:solidFill>
              <a:latin typeface="Calibri" panose="020F0502020204030204" pitchFamily="34" charset="0"/>
            </a:endParaRPr>
          </a:p>
          <a:p>
            <a:pPr marL="0" indent="0">
              <a:buNone/>
            </a:pPr>
            <a:endParaRPr lang="en-US" dirty="0"/>
          </a:p>
        </p:txBody>
      </p:sp>
      <p:pic>
        <p:nvPicPr>
          <p:cNvPr id="4" name="Online Media 3" title="Investopedia Video: Compound Interest Explained">
            <a:hlinkClick r:id="" action="ppaction://media"/>
            <a:extLst>
              <a:ext uri="{FF2B5EF4-FFF2-40B4-BE49-F238E27FC236}">
                <a16:creationId xmlns:a16="http://schemas.microsoft.com/office/drawing/2014/main" id="{2858FB57-0AF0-4057-AEBA-06113A795903}"/>
              </a:ext>
            </a:extLst>
          </p:cNvPr>
          <p:cNvPicPr>
            <a:picLocks noRot="1" noChangeAspect="1"/>
          </p:cNvPicPr>
          <p:nvPr>
            <a:videoFile r:link="rId1"/>
          </p:nvPr>
        </p:nvPicPr>
        <p:blipFill>
          <a:blip r:embed="rId4"/>
          <a:stretch>
            <a:fillRect/>
          </a:stretch>
        </p:blipFill>
        <p:spPr>
          <a:xfrm>
            <a:off x="2930144" y="1558087"/>
            <a:ext cx="8529949" cy="4819421"/>
          </a:xfrm>
          <a:prstGeom prst="rect">
            <a:avLst/>
          </a:prstGeom>
        </p:spPr>
      </p:pic>
      <p:pic>
        <p:nvPicPr>
          <p:cNvPr id="6" name="Picture 5">
            <a:extLst>
              <a:ext uri="{FF2B5EF4-FFF2-40B4-BE49-F238E27FC236}">
                <a16:creationId xmlns:a16="http://schemas.microsoft.com/office/drawing/2014/main" id="{2FDD8D8F-FCE2-4193-949F-2AB82E558A69}"/>
              </a:ext>
            </a:extLst>
          </p:cNvPr>
          <p:cNvPicPr>
            <a:picLocks noChangeAspect="1"/>
          </p:cNvPicPr>
          <p:nvPr/>
        </p:nvPicPr>
        <p:blipFill>
          <a:blip r:embed="rId5"/>
          <a:stretch>
            <a:fillRect/>
          </a:stretch>
        </p:blipFill>
        <p:spPr>
          <a:xfrm>
            <a:off x="132476" y="6308778"/>
            <a:ext cx="1542908" cy="368194"/>
          </a:xfrm>
          <a:prstGeom prst="rect">
            <a:avLst/>
          </a:prstGeom>
        </p:spPr>
      </p:pic>
    </p:spTree>
    <p:extLst>
      <p:ext uri="{BB962C8B-B14F-4D97-AF65-F5344CB8AC3E}">
        <p14:creationId xmlns:p14="http://schemas.microsoft.com/office/powerpoint/2010/main" val="2231773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2DF9929-5B79-48C9-93EC-17F6AA4241BE}"/>
              </a:ext>
            </a:extLst>
          </p:cNvPr>
          <p:cNvPicPr>
            <a:picLocks noChangeAspect="1"/>
          </p:cNvPicPr>
          <p:nvPr/>
        </p:nvPicPr>
        <p:blipFill rotWithShape="1">
          <a:blip r:embed="rId2"/>
          <a:srcRect b="12451"/>
          <a:stretch/>
        </p:blipFill>
        <p:spPr>
          <a:xfrm>
            <a:off x="-6879" y="-9920"/>
            <a:ext cx="12191979" cy="6857990"/>
          </a:xfrm>
          <a:prstGeom prst="rect">
            <a:avLst/>
          </a:prstGeom>
        </p:spPr>
      </p:pic>
      <p:sp>
        <p:nvSpPr>
          <p:cNvPr id="2" name="Title 1">
            <a:extLst>
              <a:ext uri="{FF2B5EF4-FFF2-40B4-BE49-F238E27FC236}">
                <a16:creationId xmlns:a16="http://schemas.microsoft.com/office/drawing/2014/main" id="{8F49C02C-F4E0-476C-9E4D-0D343564EBB1}"/>
              </a:ext>
            </a:extLst>
          </p:cNvPr>
          <p:cNvSpPr>
            <a:spLocks noGrp="1"/>
          </p:cNvSpPr>
          <p:nvPr>
            <p:ph type="title"/>
          </p:nvPr>
        </p:nvSpPr>
        <p:spPr>
          <a:xfrm>
            <a:off x="421197" y="875432"/>
            <a:ext cx="5342806" cy="1323183"/>
          </a:xfrm>
        </p:spPr>
        <p:txBody>
          <a:bodyPr vert="horz" lIns="91440" tIns="45720" rIns="91440" bIns="45720" rtlCol="0" anchor="b">
            <a:normAutofit/>
          </a:bodyPr>
          <a:lstStyle/>
          <a:p>
            <a:pPr algn="ctr"/>
            <a:r>
              <a:rPr lang="en-US" sz="4800" dirty="0">
                <a:solidFill>
                  <a:srgbClr val="FFFFFF"/>
                </a:solidFill>
              </a:rPr>
              <a:t>  Stop and discuss:</a:t>
            </a:r>
          </a:p>
        </p:txBody>
      </p:sp>
      <p:sp>
        <p:nvSpPr>
          <p:cNvPr id="3" name="Content Placeholder 2">
            <a:extLst>
              <a:ext uri="{FF2B5EF4-FFF2-40B4-BE49-F238E27FC236}">
                <a16:creationId xmlns:a16="http://schemas.microsoft.com/office/drawing/2014/main" id="{69874554-9F58-49C2-87D6-09DF2A0A7077}"/>
              </a:ext>
            </a:extLst>
          </p:cNvPr>
          <p:cNvSpPr>
            <a:spLocks noGrp="1"/>
          </p:cNvSpPr>
          <p:nvPr>
            <p:ph idx="1"/>
          </p:nvPr>
        </p:nvSpPr>
        <p:spPr>
          <a:xfrm>
            <a:off x="934722" y="2239438"/>
            <a:ext cx="4602466" cy="3297711"/>
          </a:xfrm>
          <a:solidFill>
            <a:schemeClr val="accent5">
              <a:lumMod val="75000"/>
            </a:schemeClr>
          </a:solidFill>
        </p:spPr>
        <p:txBody>
          <a:bodyPr vert="horz" lIns="91440" tIns="45720" rIns="91440" bIns="45720" rtlCol="0">
            <a:normAutofit/>
          </a:bodyPr>
          <a:lstStyle/>
          <a:p>
            <a:pPr marL="0" indent="0" algn="ctr">
              <a:lnSpc>
                <a:spcPts val="3200"/>
              </a:lnSpc>
              <a:buNone/>
            </a:pPr>
            <a:r>
              <a:rPr lang="en-US" sz="6000" dirty="0">
                <a:solidFill>
                  <a:schemeClr val="bg1"/>
                </a:solidFill>
                <a:latin typeface="Aldhabi" panose="01000000000000000000" pitchFamily="2" charset="-78"/>
                <a:cs typeface="Aldhabi" panose="01000000000000000000" pitchFamily="2" charset="-78"/>
              </a:rPr>
              <a:t>As a borrower, what kind of interest would you want to pay? </a:t>
            </a:r>
          </a:p>
          <a:p>
            <a:pPr marL="0" indent="0" algn="ctr">
              <a:lnSpc>
                <a:spcPts val="3200"/>
              </a:lnSpc>
              <a:buNone/>
            </a:pPr>
            <a:endParaRPr lang="en-US" sz="800" dirty="0">
              <a:solidFill>
                <a:schemeClr val="bg1"/>
              </a:solidFill>
              <a:latin typeface="Aldhabi" panose="01000000000000000000" pitchFamily="2" charset="-78"/>
              <a:cs typeface="Aldhabi" panose="01000000000000000000" pitchFamily="2" charset="-78"/>
            </a:endParaRPr>
          </a:p>
          <a:p>
            <a:pPr marL="0" indent="0" algn="ctr">
              <a:lnSpc>
                <a:spcPts val="3200"/>
              </a:lnSpc>
              <a:buNone/>
            </a:pPr>
            <a:r>
              <a:rPr lang="en-US" sz="6000" dirty="0">
                <a:solidFill>
                  <a:schemeClr val="bg1"/>
                </a:solidFill>
                <a:latin typeface="Aldhabi" panose="01000000000000000000" pitchFamily="2" charset="-78"/>
                <a:cs typeface="Aldhabi" panose="01000000000000000000" pitchFamily="2" charset="-78"/>
              </a:rPr>
              <a:t>As an investor, what kind of interest would you want to earn? </a:t>
            </a:r>
          </a:p>
        </p:txBody>
      </p:sp>
      <p:pic>
        <p:nvPicPr>
          <p:cNvPr id="14" name="Picture 13">
            <a:extLst>
              <a:ext uri="{FF2B5EF4-FFF2-40B4-BE49-F238E27FC236}">
                <a16:creationId xmlns:a16="http://schemas.microsoft.com/office/drawing/2014/main" id="{42C0411F-A2BA-46DA-AF28-D7683894C1FF}"/>
              </a:ext>
            </a:extLst>
          </p:cNvPr>
          <p:cNvPicPr>
            <a:picLocks noChangeAspect="1"/>
          </p:cNvPicPr>
          <p:nvPr/>
        </p:nvPicPr>
        <p:blipFill>
          <a:blip r:embed="rId3"/>
          <a:stretch>
            <a:fillRect/>
          </a:stretch>
        </p:blipFill>
        <p:spPr>
          <a:xfrm>
            <a:off x="10489507" y="6357843"/>
            <a:ext cx="1542908" cy="368194"/>
          </a:xfrm>
          <a:prstGeom prst="rect">
            <a:avLst/>
          </a:prstGeom>
        </p:spPr>
      </p:pic>
    </p:spTree>
    <p:extLst>
      <p:ext uri="{BB962C8B-B14F-4D97-AF65-F5344CB8AC3E}">
        <p14:creationId xmlns:p14="http://schemas.microsoft.com/office/powerpoint/2010/main" val="879804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DF91905-0DE8-405F-88AA-4FF2063AB711}"/>
              </a:ext>
            </a:extLst>
          </p:cNvPr>
          <p:cNvPicPr>
            <a:picLocks noChangeAspect="1"/>
          </p:cNvPicPr>
          <p:nvPr/>
        </p:nvPicPr>
        <p:blipFill>
          <a:blip r:embed="rId2">
            <a:alphaModFix amt="23000"/>
          </a:blip>
          <a:stretch>
            <a:fillRect/>
          </a:stretch>
        </p:blipFill>
        <p:spPr>
          <a:xfrm>
            <a:off x="-3049" y="-7753"/>
            <a:ext cx="12632986" cy="6865753"/>
          </a:xfrm>
          <a:prstGeom prst="rect">
            <a:avLst/>
          </a:prstGeom>
        </p:spPr>
      </p:pic>
      <p:sp>
        <p:nvSpPr>
          <p:cNvPr id="3" name="Content Placeholder 2">
            <a:extLst>
              <a:ext uri="{FF2B5EF4-FFF2-40B4-BE49-F238E27FC236}">
                <a16:creationId xmlns:a16="http://schemas.microsoft.com/office/drawing/2014/main" id="{23DB7C4D-0D2B-4409-A6E8-0259C9C66F52}"/>
              </a:ext>
            </a:extLst>
          </p:cNvPr>
          <p:cNvSpPr>
            <a:spLocks noGrp="1"/>
          </p:cNvSpPr>
          <p:nvPr>
            <p:ph idx="1"/>
          </p:nvPr>
        </p:nvSpPr>
        <p:spPr>
          <a:xfrm>
            <a:off x="67057" y="871759"/>
            <a:ext cx="12124943" cy="4133778"/>
          </a:xfrm>
        </p:spPr>
        <p:txBody>
          <a:bodyPr>
            <a:normAutofit/>
          </a:bodyPr>
          <a:lstStyle/>
          <a:p>
            <a:pPr marL="0" indent="0">
              <a:buNone/>
            </a:pPr>
            <a:r>
              <a:rPr lang="en-US" sz="4000" dirty="0">
                <a:solidFill>
                  <a:srgbClr val="002060"/>
                </a:solidFill>
              </a:rPr>
              <a:t>Imagine you are 65 and have withdrawn some of your savings. You have decided to gift $10,000 to your young nephew or niece for graduation. Write a letter to accompany the check that explains why he or she should start saving and investing early. </a:t>
            </a:r>
          </a:p>
          <a:p>
            <a:pPr marL="0" indent="0">
              <a:buNone/>
            </a:pPr>
            <a:endParaRPr lang="en-US" dirty="0"/>
          </a:p>
          <a:p>
            <a:pPr marL="0" indent="0">
              <a:buNone/>
            </a:pPr>
            <a:endParaRPr lang="en-US" dirty="0"/>
          </a:p>
        </p:txBody>
      </p:sp>
      <p:sp>
        <p:nvSpPr>
          <p:cNvPr id="5" name="TextBox 4">
            <a:extLst>
              <a:ext uri="{FF2B5EF4-FFF2-40B4-BE49-F238E27FC236}">
                <a16:creationId xmlns:a16="http://schemas.microsoft.com/office/drawing/2014/main" id="{054C5843-1377-48CC-9133-D7F306C34E4C}"/>
              </a:ext>
            </a:extLst>
          </p:cNvPr>
          <p:cNvSpPr txBox="1"/>
          <p:nvPr/>
        </p:nvSpPr>
        <p:spPr>
          <a:xfrm>
            <a:off x="2498163" y="4807831"/>
            <a:ext cx="8350012" cy="2154436"/>
          </a:xfrm>
          <a:prstGeom prst="rect">
            <a:avLst/>
          </a:prstGeom>
          <a:noFill/>
        </p:spPr>
        <p:txBody>
          <a:bodyPr wrap="square">
            <a:spAutoFit/>
          </a:bodyPr>
          <a:lstStyle/>
          <a:p>
            <a:pPr marL="0" indent="0">
              <a:buNone/>
            </a:pPr>
            <a:r>
              <a:rPr lang="en-US" sz="2800" dirty="0">
                <a:solidFill>
                  <a:srgbClr val="002060"/>
                </a:solidFill>
              </a:rPr>
              <a:t>Use the following terms in your letter:</a:t>
            </a:r>
          </a:p>
          <a:p>
            <a:pPr marL="0" indent="0">
              <a:buNone/>
            </a:pPr>
            <a:endParaRPr lang="en-US" sz="4400" dirty="0"/>
          </a:p>
          <a:p>
            <a:pPr marL="0" indent="0">
              <a:buNone/>
            </a:pPr>
            <a:endParaRPr lang="en-US" sz="4400" dirty="0"/>
          </a:p>
          <a:p>
            <a:pPr marL="0" indent="0">
              <a:buNone/>
            </a:pPr>
            <a:endParaRPr lang="en-US" dirty="0"/>
          </a:p>
        </p:txBody>
      </p:sp>
      <p:graphicFrame>
        <p:nvGraphicFramePr>
          <p:cNvPr id="6" name="Table 6">
            <a:extLst>
              <a:ext uri="{FF2B5EF4-FFF2-40B4-BE49-F238E27FC236}">
                <a16:creationId xmlns:a16="http://schemas.microsoft.com/office/drawing/2014/main" id="{8B851FF4-8AE8-4B59-A476-F72D4E3F49D3}"/>
              </a:ext>
            </a:extLst>
          </p:cNvPr>
          <p:cNvGraphicFramePr>
            <a:graphicFrameLocks noGrp="1"/>
          </p:cNvGraphicFramePr>
          <p:nvPr>
            <p:extLst>
              <p:ext uri="{D42A27DB-BD31-4B8C-83A1-F6EECF244321}">
                <p14:modId xmlns:p14="http://schemas.microsoft.com/office/powerpoint/2010/main" val="1961951694"/>
              </p:ext>
            </p:extLst>
          </p:nvPr>
        </p:nvGraphicFramePr>
        <p:xfrm>
          <a:off x="3144108" y="5366889"/>
          <a:ext cx="5418666" cy="103632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690138975"/>
                    </a:ext>
                  </a:extLst>
                </a:gridCol>
                <a:gridCol w="2709333">
                  <a:extLst>
                    <a:ext uri="{9D8B030D-6E8A-4147-A177-3AD203B41FA5}">
                      <a16:colId xmlns:a16="http://schemas.microsoft.com/office/drawing/2014/main" val="1932992996"/>
                    </a:ext>
                  </a:extLst>
                </a:gridCol>
              </a:tblGrid>
              <a:tr h="370840">
                <a:tc>
                  <a:txBody>
                    <a:bodyPr/>
                    <a:lstStyle/>
                    <a:p>
                      <a:pPr algn="ctr"/>
                      <a:r>
                        <a:rPr lang="en-US" sz="2800" b="1" dirty="0">
                          <a:solidFill>
                            <a:srgbClr val="002060"/>
                          </a:solidFill>
                        </a:rPr>
                        <a:t>Compound</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2800" b="1" dirty="0">
                          <a:solidFill>
                            <a:srgbClr val="002060"/>
                          </a:solidFill>
                        </a:rPr>
                        <a:t>Time</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36053345"/>
                  </a:ext>
                </a:extLst>
              </a:tr>
              <a:tr h="370840">
                <a:tc>
                  <a:txBody>
                    <a:bodyPr/>
                    <a:lstStyle/>
                    <a:p>
                      <a:pPr algn="ctr"/>
                      <a:r>
                        <a:rPr lang="en-US" sz="2800" b="1" dirty="0">
                          <a:solidFill>
                            <a:srgbClr val="002060"/>
                          </a:solidFill>
                        </a:rPr>
                        <a:t>Investment</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1" dirty="0">
                          <a:solidFill>
                            <a:srgbClr val="002060"/>
                          </a:solidFill>
                        </a:rPr>
                        <a:t>Return</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071395650"/>
                  </a:ext>
                </a:extLst>
              </a:tr>
            </a:tbl>
          </a:graphicData>
        </a:graphic>
      </p:graphicFrame>
      <p:sp>
        <p:nvSpPr>
          <p:cNvPr id="10" name="TextBox 9">
            <a:extLst>
              <a:ext uri="{FF2B5EF4-FFF2-40B4-BE49-F238E27FC236}">
                <a16:creationId xmlns:a16="http://schemas.microsoft.com/office/drawing/2014/main" id="{51015ED0-1205-4FA6-80EE-0A542595F0F9}"/>
              </a:ext>
            </a:extLst>
          </p:cNvPr>
          <p:cNvSpPr txBox="1"/>
          <p:nvPr/>
        </p:nvSpPr>
        <p:spPr>
          <a:xfrm>
            <a:off x="67057" y="225427"/>
            <a:ext cx="11193904" cy="646331"/>
          </a:xfrm>
          <a:prstGeom prst="rect">
            <a:avLst/>
          </a:prstGeom>
          <a:noFill/>
        </p:spPr>
        <p:txBody>
          <a:bodyPr wrap="square" rtlCol="0">
            <a:spAutoFit/>
          </a:bodyPr>
          <a:lstStyle/>
          <a:p>
            <a:r>
              <a:rPr lang="en-US" sz="3600" b="1" dirty="0">
                <a:solidFill>
                  <a:srgbClr val="002060"/>
                </a:solidFill>
              </a:rPr>
              <a:t>Use Your Knowledge: </a:t>
            </a:r>
          </a:p>
        </p:txBody>
      </p:sp>
      <p:pic>
        <p:nvPicPr>
          <p:cNvPr id="11" name="Picture 10">
            <a:extLst>
              <a:ext uri="{FF2B5EF4-FFF2-40B4-BE49-F238E27FC236}">
                <a16:creationId xmlns:a16="http://schemas.microsoft.com/office/drawing/2014/main" id="{01AA3561-5161-45CD-A5A6-E4E56888C7F4}"/>
              </a:ext>
            </a:extLst>
          </p:cNvPr>
          <p:cNvPicPr>
            <a:picLocks noChangeAspect="1"/>
          </p:cNvPicPr>
          <p:nvPr/>
        </p:nvPicPr>
        <p:blipFill>
          <a:blip r:embed="rId3"/>
          <a:stretch>
            <a:fillRect/>
          </a:stretch>
        </p:blipFill>
        <p:spPr>
          <a:xfrm>
            <a:off x="10489507" y="6357843"/>
            <a:ext cx="1542908" cy="368194"/>
          </a:xfrm>
          <a:prstGeom prst="rect">
            <a:avLst/>
          </a:prstGeom>
        </p:spPr>
      </p:pic>
    </p:spTree>
    <p:extLst>
      <p:ext uri="{BB962C8B-B14F-4D97-AF65-F5344CB8AC3E}">
        <p14:creationId xmlns:p14="http://schemas.microsoft.com/office/powerpoint/2010/main" val="9048116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4D164E1-1AB8-4E36-B142-DA4FCD10EB77}"/>
              </a:ext>
            </a:extLst>
          </p:cNvPr>
          <p:cNvPicPr>
            <a:picLocks noChangeAspect="1"/>
          </p:cNvPicPr>
          <p:nvPr/>
        </p:nvPicPr>
        <p:blipFill>
          <a:blip r:embed="rId2"/>
          <a:stretch>
            <a:fillRect/>
          </a:stretch>
        </p:blipFill>
        <p:spPr>
          <a:xfrm>
            <a:off x="2862319" y="1788160"/>
            <a:ext cx="6467362" cy="1543348"/>
          </a:xfrm>
          <a:prstGeom prst="rect">
            <a:avLst/>
          </a:prstGeom>
        </p:spPr>
      </p:pic>
      <p:sp>
        <p:nvSpPr>
          <p:cNvPr id="8" name="TextBox 7">
            <a:extLst>
              <a:ext uri="{FF2B5EF4-FFF2-40B4-BE49-F238E27FC236}">
                <a16:creationId xmlns:a16="http://schemas.microsoft.com/office/drawing/2014/main" id="{C81F4F34-6D39-46E4-9D02-9023BA6F6B4E}"/>
              </a:ext>
            </a:extLst>
          </p:cNvPr>
          <p:cNvSpPr txBox="1"/>
          <p:nvPr/>
        </p:nvSpPr>
        <p:spPr>
          <a:xfrm>
            <a:off x="0" y="3946674"/>
            <a:ext cx="12192000" cy="1077218"/>
          </a:xfrm>
          <a:prstGeom prst="rect">
            <a:avLst/>
          </a:prstGeom>
          <a:noFill/>
        </p:spPr>
        <p:txBody>
          <a:bodyPr wrap="square" rtlCol="0">
            <a:spAutoFit/>
          </a:bodyPr>
          <a:lstStyle/>
          <a:p>
            <a:pPr algn="ctr"/>
            <a:r>
              <a:rPr lang="en-US" sz="3200" dirty="0">
                <a:solidFill>
                  <a:srgbClr val="002060"/>
                </a:solidFill>
              </a:rPr>
              <a:t>For additional questions contact Kristin Mullady at </a:t>
            </a:r>
            <a:r>
              <a:rPr lang="en-US" sz="3200" dirty="0">
                <a:solidFill>
                  <a:srgbClr val="002060"/>
                </a:solidFill>
                <a:hlinkClick r:id="rId3"/>
              </a:rPr>
              <a:t>kristinm@pnwfcu.org</a:t>
            </a:r>
            <a:r>
              <a:rPr lang="en-US" sz="3200" dirty="0">
                <a:solidFill>
                  <a:srgbClr val="002060"/>
                </a:solidFill>
              </a:rPr>
              <a:t> </a:t>
            </a:r>
          </a:p>
        </p:txBody>
      </p:sp>
      <p:sp>
        <p:nvSpPr>
          <p:cNvPr id="9" name="TextBox 8">
            <a:extLst>
              <a:ext uri="{FF2B5EF4-FFF2-40B4-BE49-F238E27FC236}">
                <a16:creationId xmlns:a16="http://schemas.microsoft.com/office/drawing/2014/main" id="{60C8959A-7464-4573-B895-5A9919D0C9A0}"/>
              </a:ext>
            </a:extLst>
          </p:cNvPr>
          <p:cNvSpPr txBox="1"/>
          <p:nvPr/>
        </p:nvSpPr>
        <p:spPr>
          <a:xfrm>
            <a:off x="0" y="5639058"/>
            <a:ext cx="12192000" cy="523220"/>
          </a:xfrm>
          <a:prstGeom prst="rect">
            <a:avLst/>
          </a:prstGeom>
          <a:noFill/>
        </p:spPr>
        <p:txBody>
          <a:bodyPr wrap="square" rtlCol="0">
            <a:spAutoFit/>
          </a:bodyPr>
          <a:lstStyle/>
          <a:p>
            <a:pPr algn="ctr"/>
            <a:r>
              <a:rPr lang="en-US" sz="1400" dirty="0"/>
              <a:t>For additional practice with Compound Interest check out our math material at </a:t>
            </a:r>
          </a:p>
          <a:p>
            <a:pPr algn="ctr"/>
            <a:r>
              <a:rPr lang="en-US" sz="1400" dirty="0">
                <a:hlinkClick r:id="rId4"/>
              </a:rPr>
              <a:t>https://www.pnwfcu.org/resources/school-resources/high-school/</a:t>
            </a:r>
            <a:r>
              <a:rPr lang="en-US" sz="1400" dirty="0"/>
              <a:t> </a:t>
            </a:r>
          </a:p>
        </p:txBody>
      </p:sp>
    </p:spTree>
    <p:extLst>
      <p:ext uri="{BB962C8B-B14F-4D97-AF65-F5344CB8AC3E}">
        <p14:creationId xmlns:p14="http://schemas.microsoft.com/office/powerpoint/2010/main" val="24073993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A409F82-8438-403C-908D-A597089C327C}"/>
              </a:ext>
            </a:extLst>
          </p:cNvPr>
          <p:cNvPicPr>
            <a:picLocks noChangeAspect="1"/>
          </p:cNvPicPr>
          <p:nvPr/>
        </p:nvPicPr>
        <p:blipFill>
          <a:blip r:embed="rId2">
            <a:alphaModFix amt="80000"/>
          </a:blip>
          <a:stretch>
            <a:fillRect/>
          </a:stretch>
        </p:blipFill>
        <p:spPr>
          <a:xfrm>
            <a:off x="7642545" y="2638144"/>
            <a:ext cx="2119830" cy="2782957"/>
          </a:xfrm>
          <a:prstGeom prst="rect">
            <a:avLst/>
          </a:prstGeom>
        </p:spPr>
      </p:pic>
      <p:sp>
        <p:nvSpPr>
          <p:cNvPr id="2" name="Title 1">
            <a:extLst>
              <a:ext uri="{FF2B5EF4-FFF2-40B4-BE49-F238E27FC236}">
                <a16:creationId xmlns:a16="http://schemas.microsoft.com/office/drawing/2014/main" id="{58C96C12-C091-4D48-BCA7-41538E0F39A1}"/>
              </a:ext>
            </a:extLst>
          </p:cNvPr>
          <p:cNvSpPr>
            <a:spLocks noGrp="1"/>
          </p:cNvSpPr>
          <p:nvPr>
            <p:ph type="title"/>
          </p:nvPr>
        </p:nvSpPr>
        <p:spPr/>
        <p:txBody>
          <a:bodyPr/>
          <a:lstStyle/>
          <a:p>
            <a:pPr algn="ctr"/>
            <a:r>
              <a:rPr lang="en-US" b="1" dirty="0">
                <a:solidFill>
                  <a:srgbClr val="002060"/>
                </a:solidFill>
              </a:rPr>
              <a:t>You have 2 options: </a:t>
            </a:r>
          </a:p>
        </p:txBody>
      </p:sp>
      <p:sp>
        <p:nvSpPr>
          <p:cNvPr id="3" name="Content Placeholder 2">
            <a:extLst>
              <a:ext uri="{FF2B5EF4-FFF2-40B4-BE49-F238E27FC236}">
                <a16:creationId xmlns:a16="http://schemas.microsoft.com/office/drawing/2014/main" id="{D9C7579A-8A2B-4FF6-A726-6A733F7FEA43}"/>
              </a:ext>
            </a:extLst>
          </p:cNvPr>
          <p:cNvSpPr>
            <a:spLocks noGrp="1"/>
          </p:cNvSpPr>
          <p:nvPr>
            <p:ph idx="1"/>
          </p:nvPr>
        </p:nvSpPr>
        <p:spPr>
          <a:xfrm>
            <a:off x="1081615" y="1926432"/>
            <a:ext cx="9515854" cy="4206383"/>
          </a:xfrm>
        </p:spPr>
        <p:txBody>
          <a:bodyPr>
            <a:normAutofit fontScale="92500" lnSpcReduction="10000"/>
          </a:bodyPr>
          <a:lstStyle/>
          <a:p>
            <a:pPr marL="0" indent="0">
              <a:buNone/>
            </a:pPr>
            <a:r>
              <a:rPr lang="en-US" b="1" dirty="0">
                <a:solidFill>
                  <a:srgbClr val="002060"/>
                </a:solidFill>
              </a:rPr>
              <a:t>Option 1: </a:t>
            </a:r>
            <a:r>
              <a:rPr lang="en-US" dirty="0">
                <a:solidFill>
                  <a:srgbClr val="002060"/>
                </a:solidFill>
              </a:rPr>
              <a:t>You get 1 penny that doubles every day for a month (30 Days)</a:t>
            </a:r>
          </a:p>
          <a:p>
            <a:pPr marL="0" indent="0">
              <a:buNone/>
            </a:pPr>
            <a:endParaRPr lang="en-US" dirty="0">
              <a:solidFill>
                <a:srgbClr val="002060"/>
              </a:solidFill>
            </a:endParaRPr>
          </a:p>
          <a:p>
            <a:pPr marL="0" indent="0">
              <a:buNone/>
            </a:pPr>
            <a:r>
              <a:rPr lang="en-US" b="1" dirty="0">
                <a:solidFill>
                  <a:srgbClr val="002060"/>
                </a:solidFill>
              </a:rPr>
              <a:t>Option 2: </a:t>
            </a:r>
            <a:r>
              <a:rPr lang="en-US" dirty="0">
                <a:solidFill>
                  <a:srgbClr val="002060"/>
                </a:solidFill>
              </a:rPr>
              <a:t>You get $750,000 in one payment</a:t>
            </a:r>
          </a:p>
          <a:p>
            <a:pPr marL="0" indent="0">
              <a:buNone/>
            </a:pPr>
            <a:endParaRPr lang="en-US" dirty="0">
              <a:solidFill>
                <a:srgbClr val="002060"/>
              </a:solidFill>
            </a:endParaRPr>
          </a:p>
          <a:p>
            <a:pPr marL="0" indent="0">
              <a:buNone/>
            </a:pPr>
            <a:endParaRPr lang="en-US" dirty="0">
              <a:solidFill>
                <a:srgbClr val="002060"/>
              </a:solidFill>
            </a:endParaRPr>
          </a:p>
          <a:p>
            <a:pPr marL="0" indent="0">
              <a:buNone/>
            </a:pPr>
            <a:r>
              <a:rPr lang="en-US" sz="3600" b="1" dirty="0">
                <a:solidFill>
                  <a:srgbClr val="002060"/>
                </a:solidFill>
              </a:rPr>
              <a:t>What option do you choose?</a:t>
            </a:r>
          </a:p>
          <a:p>
            <a:pPr marL="0" indent="0">
              <a:buNone/>
            </a:pPr>
            <a:r>
              <a:rPr lang="en-US" sz="2600" dirty="0">
                <a:solidFill>
                  <a:srgbClr val="002060"/>
                </a:solidFill>
              </a:rPr>
              <a:t>Please silently write down your choice.</a:t>
            </a:r>
          </a:p>
          <a:p>
            <a:pPr marL="0" indent="0">
              <a:buNone/>
            </a:pPr>
            <a:r>
              <a:rPr lang="en-US" sz="3600" b="1" dirty="0">
                <a:solidFill>
                  <a:srgbClr val="002060"/>
                </a:solidFill>
              </a:rPr>
              <a:t> </a:t>
            </a:r>
          </a:p>
        </p:txBody>
      </p:sp>
      <p:pic>
        <p:nvPicPr>
          <p:cNvPr id="13" name="Picture 12">
            <a:extLst>
              <a:ext uri="{FF2B5EF4-FFF2-40B4-BE49-F238E27FC236}">
                <a16:creationId xmlns:a16="http://schemas.microsoft.com/office/drawing/2014/main" id="{8C69BD23-2BA6-4D8D-938E-D1E70F4CEAF8}"/>
              </a:ext>
            </a:extLst>
          </p:cNvPr>
          <p:cNvPicPr>
            <a:picLocks noChangeAspect="1"/>
          </p:cNvPicPr>
          <p:nvPr/>
        </p:nvPicPr>
        <p:blipFill>
          <a:blip r:embed="rId3">
            <a:alphaModFix amt="71000"/>
          </a:blip>
          <a:stretch>
            <a:fillRect/>
          </a:stretch>
        </p:blipFill>
        <p:spPr>
          <a:xfrm>
            <a:off x="9192532" y="129381"/>
            <a:ext cx="2809875" cy="1628775"/>
          </a:xfrm>
          <a:prstGeom prst="rect">
            <a:avLst/>
          </a:prstGeom>
        </p:spPr>
      </p:pic>
      <p:pic>
        <p:nvPicPr>
          <p:cNvPr id="7" name="Picture 6">
            <a:extLst>
              <a:ext uri="{FF2B5EF4-FFF2-40B4-BE49-F238E27FC236}">
                <a16:creationId xmlns:a16="http://schemas.microsoft.com/office/drawing/2014/main" id="{FFDB8600-5EE0-46AB-8D00-E594F3E92F49}"/>
              </a:ext>
            </a:extLst>
          </p:cNvPr>
          <p:cNvPicPr>
            <a:picLocks noChangeAspect="1"/>
          </p:cNvPicPr>
          <p:nvPr/>
        </p:nvPicPr>
        <p:blipFill>
          <a:blip r:embed="rId4"/>
          <a:stretch>
            <a:fillRect/>
          </a:stretch>
        </p:blipFill>
        <p:spPr>
          <a:xfrm>
            <a:off x="10489507" y="6357843"/>
            <a:ext cx="1542908" cy="368194"/>
          </a:xfrm>
          <a:prstGeom prst="rect">
            <a:avLst/>
          </a:prstGeom>
        </p:spPr>
      </p:pic>
    </p:spTree>
    <p:extLst>
      <p:ext uri="{BB962C8B-B14F-4D97-AF65-F5344CB8AC3E}">
        <p14:creationId xmlns:p14="http://schemas.microsoft.com/office/powerpoint/2010/main" val="14247076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9E104F-DD4F-4AF0-A88A-ADB41A38A75B}"/>
              </a:ext>
            </a:extLst>
          </p:cNvPr>
          <p:cNvSpPr>
            <a:spLocks noGrp="1"/>
          </p:cNvSpPr>
          <p:nvPr>
            <p:ph type="title"/>
          </p:nvPr>
        </p:nvSpPr>
        <p:spPr>
          <a:xfrm>
            <a:off x="257695" y="0"/>
            <a:ext cx="11612879" cy="1650167"/>
          </a:xfrm>
        </p:spPr>
        <p:txBody>
          <a:bodyPr>
            <a:normAutofit/>
          </a:bodyPr>
          <a:lstStyle/>
          <a:p>
            <a:pPr algn="ctr"/>
            <a:r>
              <a:rPr lang="en-US" sz="3200" dirty="0">
                <a:solidFill>
                  <a:srgbClr val="002060"/>
                </a:solidFill>
              </a:rPr>
              <a:t>Watch this video to see which option would allow you to walk away with the most money at the end of the month. </a:t>
            </a:r>
          </a:p>
        </p:txBody>
      </p:sp>
      <p:sp>
        <p:nvSpPr>
          <p:cNvPr id="3" name="Content Placeholder 2">
            <a:extLst>
              <a:ext uri="{FF2B5EF4-FFF2-40B4-BE49-F238E27FC236}">
                <a16:creationId xmlns:a16="http://schemas.microsoft.com/office/drawing/2014/main" id="{3271EB2A-6575-4D87-889D-CCAF3C90E47C}"/>
              </a:ext>
            </a:extLst>
          </p:cNvPr>
          <p:cNvSpPr>
            <a:spLocks noGrp="1"/>
          </p:cNvSpPr>
          <p:nvPr>
            <p:ph idx="1"/>
          </p:nvPr>
        </p:nvSpPr>
        <p:spPr>
          <a:xfrm>
            <a:off x="159585" y="1825625"/>
            <a:ext cx="10804071" cy="4900412"/>
          </a:xfrm>
        </p:spPr>
        <p:txBody>
          <a:bodyPr/>
          <a:lstStyle/>
          <a:p>
            <a:pPr marL="0" indent="0">
              <a:buNone/>
            </a:pPr>
            <a:endPar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endParaRPr>
          </a:p>
          <a:p>
            <a:pPr marL="0" indent="0">
              <a:buNone/>
            </a:pPr>
            <a:endParaRPr lang="en-US" sz="1800"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3"/>
            </a:endParaRPr>
          </a:p>
          <a:p>
            <a:pPr marL="0" indent="0">
              <a:buNone/>
            </a:pPr>
            <a:endParaRPr lang="en-US" sz="1800"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3"/>
            </a:endParaRPr>
          </a:p>
          <a:p>
            <a:pPr marL="0" indent="0">
              <a:buNone/>
            </a:pPr>
            <a:endPar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endParaRPr>
          </a:p>
          <a:p>
            <a:pPr marL="0" indent="0">
              <a:buNone/>
            </a:pPr>
            <a:endParaRPr lang="en-US" sz="1800"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3"/>
            </a:endParaRPr>
          </a:p>
          <a:p>
            <a:pPr marL="0" indent="0">
              <a:buNone/>
            </a:pPr>
            <a:endPar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endParaRPr>
          </a:p>
          <a:p>
            <a:pPr marL="0" indent="0">
              <a:buNone/>
            </a:pPr>
            <a:endParaRPr lang="en-US" sz="1800"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3"/>
            </a:endParaRPr>
          </a:p>
          <a:p>
            <a:pPr marL="0" indent="0">
              <a:buNone/>
            </a:pPr>
            <a:endPar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endParaRPr>
          </a:p>
          <a:p>
            <a:pPr marL="0" indent="0">
              <a:buNone/>
            </a:pPr>
            <a:endParaRPr lang="en-US" sz="1800"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3"/>
            </a:endParaRPr>
          </a:p>
          <a:p>
            <a:pPr marL="0" indent="0">
              <a:buNone/>
            </a:pPr>
            <a:endPar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endParaRPr>
          </a:p>
          <a:p>
            <a:pPr marL="0" indent="0">
              <a:buNone/>
            </a:pPr>
            <a:endPar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endParaRPr>
          </a:p>
          <a:p>
            <a:pPr marL="0" indent="0">
              <a:buNone/>
            </a:pPr>
            <a:r>
              <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https://youtu.be/mdUUtBi3Uw0</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endParaRPr lang="en-US" dirty="0"/>
          </a:p>
        </p:txBody>
      </p:sp>
      <p:pic>
        <p:nvPicPr>
          <p:cNvPr id="5" name="Picture 4">
            <a:extLst>
              <a:ext uri="{FF2B5EF4-FFF2-40B4-BE49-F238E27FC236}">
                <a16:creationId xmlns:a16="http://schemas.microsoft.com/office/drawing/2014/main" id="{FDE8EA29-C04F-4553-BA07-3642AB44F31B}"/>
              </a:ext>
            </a:extLst>
          </p:cNvPr>
          <p:cNvPicPr>
            <a:picLocks noChangeAspect="1"/>
          </p:cNvPicPr>
          <p:nvPr/>
        </p:nvPicPr>
        <p:blipFill>
          <a:blip r:embed="rId4"/>
          <a:stretch>
            <a:fillRect/>
          </a:stretch>
        </p:blipFill>
        <p:spPr>
          <a:xfrm>
            <a:off x="10489507" y="6357843"/>
            <a:ext cx="1542908" cy="368194"/>
          </a:xfrm>
          <a:prstGeom prst="rect">
            <a:avLst/>
          </a:prstGeom>
        </p:spPr>
      </p:pic>
      <p:pic>
        <p:nvPicPr>
          <p:cNvPr id="4" name="Online Media 3" title="$750,000 Cash or a Penny Doubled Every Day for a Month?">
            <a:hlinkClick r:id="" action="ppaction://media"/>
            <a:extLst>
              <a:ext uri="{FF2B5EF4-FFF2-40B4-BE49-F238E27FC236}">
                <a16:creationId xmlns:a16="http://schemas.microsoft.com/office/drawing/2014/main" id="{35E45CD4-63A0-411F-9AA2-5578F1436174}"/>
              </a:ext>
            </a:extLst>
          </p:cNvPr>
          <p:cNvPicPr>
            <a:picLocks noRot="1" noChangeAspect="1"/>
          </p:cNvPicPr>
          <p:nvPr>
            <a:videoFile r:link="rId1"/>
          </p:nvPr>
        </p:nvPicPr>
        <p:blipFill>
          <a:blip r:embed="rId5"/>
          <a:stretch>
            <a:fillRect/>
          </a:stretch>
        </p:blipFill>
        <p:spPr>
          <a:xfrm>
            <a:off x="2502131" y="1574684"/>
            <a:ext cx="7356764" cy="4156572"/>
          </a:xfrm>
          <a:prstGeom prst="rect">
            <a:avLst/>
          </a:prstGeom>
        </p:spPr>
      </p:pic>
    </p:spTree>
    <p:extLst>
      <p:ext uri="{BB962C8B-B14F-4D97-AF65-F5344CB8AC3E}">
        <p14:creationId xmlns:p14="http://schemas.microsoft.com/office/powerpoint/2010/main" val="3983872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DDCA0-53A4-4A06-BC15-27E5726A5FCA}"/>
              </a:ext>
            </a:extLst>
          </p:cNvPr>
          <p:cNvSpPr>
            <a:spLocks noGrp="1"/>
          </p:cNvSpPr>
          <p:nvPr>
            <p:ph type="title"/>
          </p:nvPr>
        </p:nvSpPr>
        <p:spPr>
          <a:xfrm>
            <a:off x="0" y="385445"/>
            <a:ext cx="12192000" cy="1325563"/>
          </a:xfrm>
        </p:spPr>
        <p:txBody>
          <a:bodyPr>
            <a:normAutofit/>
          </a:bodyPr>
          <a:lstStyle/>
          <a:p>
            <a:pPr algn="ctr"/>
            <a:r>
              <a:rPr lang="en-US" b="1" dirty="0">
                <a:solidFill>
                  <a:srgbClr val="002060"/>
                </a:solidFill>
              </a:rPr>
              <a:t>Let’s look at Our 2 Options…</a:t>
            </a:r>
          </a:p>
        </p:txBody>
      </p:sp>
      <p:graphicFrame>
        <p:nvGraphicFramePr>
          <p:cNvPr id="8" name="Table 8">
            <a:extLst>
              <a:ext uri="{FF2B5EF4-FFF2-40B4-BE49-F238E27FC236}">
                <a16:creationId xmlns:a16="http://schemas.microsoft.com/office/drawing/2014/main" id="{7D0D2DC6-7937-482D-A0B7-6963A9AAE973}"/>
              </a:ext>
            </a:extLst>
          </p:cNvPr>
          <p:cNvGraphicFramePr>
            <a:graphicFrameLocks noGrp="1"/>
          </p:cNvGraphicFramePr>
          <p:nvPr>
            <p:ph idx="1"/>
            <p:extLst>
              <p:ext uri="{D42A27DB-BD31-4B8C-83A1-F6EECF244321}">
                <p14:modId xmlns:p14="http://schemas.microsoft.com/office/powerpoint/2010/main" val="2659019112"/>
              </p:ext>
            </p:extLst>
          </p:nvPr>
        </p:nvGraphicFramePr>
        <p:xfrm>
          <a:off x="568960" y="1711008"/>
          <a:ext cx="11082498" cy="3034633"/>
        </p:xfrm>
        <a:graphic>
          <a:graphicData uri="http://schemas.openxmlformats.org/drawingml/2006/table">
            <a:tbl>
              <a:tblPr firstRow="1" bandRow="1">
                <a:tableStyleId>{5C22544A-7EE6-4342-B048-85BDC9FD1C3A}</a:tableStyleId>
              </a:tblPr>
              <a:tblGrid>
                <a:gridCol w="1663967">
                  <a:extLst>
                    <a:ext uri="{9D8B030D-6E8A-4147-A177-3AD203B41FA5}">
                      <a16:colId xmlns:a16="http://schemas.microsoft.com/office/drawing/2014/main" val="2371306322"/>
                    </a:ext>
                  </a:extLst>
                </a:gridCol>
                <a:gridCol w="1927388">
                  <a:extLst>
                    <a:ext uri="{9D8B030D-6E8A-4147-A177-3AD203B41FA5}">
                      <a16:colId xmlns:a16="http://schemas.microsoft.com/office/drawing/2014/main" val="1680360857"/>
                    </a:ext>
                  </a:extLst>
                </a:gridCol>
                <a:gridCol w="2344119">
                  <a:extLst>
                    <a:ext uri="{9D8B030D-6E8A-4147-A177-3AD203B41FA5}">
                      <a16:colId xmlns:a16="http://schemas.microsoft.com/office/drawing/2014/main" val="1681430326"/>
                    </a:ext>
                  </a:extLst>
                </a:gridCol>
                <a:gridCol w="2483031">
                  <a:extLst>
                    <a:ext uri="{9D8B030D-6E8A-4147-A177-3AD203B41FA5}">
                      <a16:colId xmlns:a16="http://schemas.microsoft.com/office/drawing/2014/main" val="756294732"/>
                    </a:ext>
                  </a:extLst>
                </a:gridCol>
                <a:gridCol w="2663993">
                  <a:extLst>
                    <a:ext uri="{9D8B030D-6E8A-4147-A177-3AD203B41FA5}">
                      <a16:colId xmlns:a16="http://schemas.microsoft.com/office/drawing/2014/main" val="3705596855"/>
                    </a:ext>
                  </a:extLst>
                </a:gridCol>
              </a:tblGrid>
              <a:tr h="433519">
                <a:tc gridSpan="5">
                  <a:txBody>
                    <a:bodyPr/>
                    <a:lstStyle/>
                    <a:p>
                      <a:pPr algn="ctr"/>
                      <a:r>
                        <a:rPr lang="en-US" dirty="0">
                          <a:solidFill>
                            <a:srgbClr val="002060"/>
                          </a:solidFill>
                        </a:rPr>
                        <a:t>$.01 Doubling Daily for 30 Days</a:t>
                      </a:r>
                    </a:p>
                  </a:txBody>
                  <a:tcPr>
                    <a:solidFill>
                      <a:srgbClr val="FFFF00"/>
                    </a:solidFill>
                  </a:tcPr>
                </a:tc>
                <a:tc hMerge="1">
                  <a:txBody>
                    <a:bodyPr/>
                    <a:lstStyle/>
                    <a:p>
                      <a:endParaRPr lang="en-US" dirty="0">
                        <a:solidFill>
                          <a:schemeClr val="tx1"/>
                        </a:solidFill>
                      </a:endParaRPr>
                    </a:p>
                  </a:txBody>
                  <a:tcPr>
                    <a:solidFill>
                      <a:srgbClr val="FFFF00"/>
                    </a:solidFill>
                  </a:tcPr>
                </a:tc>
                <a:tc hMerge="1">
                  <a:txBody>
                    <a:bodyPr/>
                    <a:lstStyle/>
                    <a:p>
                      <a:endParaRPr lang="en-US" dirty="0">
                        <a:solidFill>
                          <a:schemeClr val="tx1"/>
                        </a:solidFill>
                      </a:endParaRPr>
                    </a:p>
                  </a:txBody>
                  <a:tcPr>
                    <a:solidFill>
                      <a:srgbClr val="FFFF00"/>
                    </a:solidFill>
                  </a:tcPr>
                </a:tc>
                <a:tc hMerge="1">
                  <a:txBody>
                    <a:bodyPr/>
                    <a:lstStyle/>
                    <a:p>
                      <a:endParaRPr lang="en-US" dirty="0">
                        <a:solidFill>
                          <a:schemeClr val="tx1"/>
                        </a:solidFill>
                      </a:endParaRPr>
                    </a:p>
                  </a:txBody>
                  <a:tcPr>
                    <a:solidFill>
                      <a:srgbClr val="FFFF00"/>
                    </a:solidFill>
                  </a:tcPr>
                </a:tc>
                <a:tc hMerge="1">
                  <a:txBody>
                    <a:bodyPr/>
                    <a:lstStyle/>
                    <a:p>
                      <a:endParaRPr lang="en-US" dirty="0">
                        <a:solidFill>
                          <a:schemeClr val="tx1"/>
                        </a:solidFill>
                      </a:endParaRPr>
                    </a:p>
                  </a:txBody>
                  <a:tcPr>
                    <a:solidFill>
                      <a:srgbClr val="FFFF00"/>
                    </a:solidFill>
                  </a:tcPr>
                </a:tc>
                <a:extLst>
                  <a:ext uri="{0D108BD9-81ED-4DB2-BD59-A6C34878D82A}">
                    <a16:rowId xmlns:a16="http://schemas.microsoft.com/office/drawing/2014/main" val="1133847309"/>
                  </a:ext>
                </a:extLst>
              </a:tr>
              <a:tr h="433519">
                <a:tc>
                  <a:txBody>
                    <a:bodyPr/>
                    <a:lstStyle/>
                    <a:p>
                      <a:r>
                        <a:rPr lang="en-US" dirty="0">
                          <a:solidFill>
                            <a:srgbClr val="002060"/>
                          </a:solidFill>
                        </a:rPr>
                        <a:t>Day 1 - $.01</a:t>
                      </a:r>
                    </a:p>
                  </a:txBody>
                  <a:tcPr>
                    <a:solidFill>
                      <a:srgbClr val="FFFF00"/>
                    </a:solidFill>
                  </a:tcPr>
                </a:tc>
                <a:tc>
                  <a:txBody>
                    <a:bodyPr/>
                    <a:lstStyle/>
                    <a:p>
                      <a:r>
                        <a:rPr lang="en-US" dirty="0">
                          <a:solidFill>
                            <a:srgbClr val="002060"/>
                          </a:solidFill>
                        </a:rPr>
                        <a:t>Day 7 - $.64</a:t>
                      </a:r>
                    </a:p>
                  </a:txBody>
                  <a:tcPr>
                    <a:solidFill>
                      <a:srgbClr val="FFFF00"/>
                    </a:solidFill>
                  </a:tcPr>
                </a:tc>
                <a:tc>
                  <a:txBody>
                    <a:bodyPr/>
                    <a:lstStyle/>
                    <a:p>
                      <a:r>
                        <a:rPr lang="en-US" dirty="0">
                          <a:solidFill>
                            <a:srgbClr val="002060"/>
                          </a:solidFill>
                        </a:rPr>
                        <a:t>Day 13 - $40.96</a:t>
                      </a:r>
                    </a:p>
                  </a:txBody>
                  <a:tcPr>
                    <a:solidFill>
                      <a:srgbClr val="FFFF00"/>
                    </a:solidFill>
                  </a:tcPr>
                </a:tc>
                <a:tc>
                  <a:txBody>
                    <a:bodyPr/>
                    <a:lstStyle/>
                    <a:p>
                      <a:r>
                        <a:rPr lang="en-US" dirty="0">
                          <a:solidFill>
                            <a:srgbClr val="002060"/>
                          </a:solidFill>
                        </a:rPr>
                        <a:t>Day 19 - $2,621.44</a:t>
                      </a:r>
                    </a:p>
                  </a:txBody>
                  <a:tcPr>
                    <a:solidFill>
                      <a:srgbClr val="FFFF00"/>
                    </a:solidFill>
                  </a:tcPr>
                </a:tc>
                <a:tc>
                  <a:txBody>
                    <a:bodyPr/>
                    <a:lstStyle/>
                    <a:p>
                      <a:r>
                        <a:rPr lang="en-US" dirty="0">
                          <a:solidFill>
                            <a:srgbClr val="002060"/>
                          </a:solidFill>
                        </a:rPr>
                        <a:t>Day 25 – $167,772.16</a:t>
                      </a:r>
                    </a:p>
                  </a:txBody>
                  <a:tcPr>
                    <a:solidFill>
                      <a:srgbClr val="FFFF00"/>
                    </a:solidFill>
                  </a:tcPr>
                </a:tc>
                <a:extLst>
                  <a:ext uri="{0D108BD9-81ED-4DB2-BD59-A6C34878D82A}">
                    <a16:rowId xmlns:a16="http://schemas.microsoft.com/office/drawing/2014/main" val="2371991103"/>
                  </a:ext>
                </a:extLst>
              </a:tr>
              <a:tr h="433519">
                <a:tc>
                  <a:txBody>
                    <a:bodyPr/>
                    <a:lstStyle/>
                    <a:p>
                      <a:r>
                        <a:rPr lang="en-US" dirty="0">
                          <a:solidFill>
                            <a:srgbClr val="002060"/>
                          </a:solidFill>
                        </a:rPr>
                        <a:t>Day 2 - $.02</a:t>
                      </a:r>
                    </a:p>
                  </a:txBody>
                  <a:tcPr>
                    <a:solidFill>
                      <a:srgbClr val="FFFF00"/>
                    </a:solidFill>
                  </a:tcPr>
                </a:tc>
                <a:tc>
                  <a:txBody>
                    <a:bodyPr/>
                    <a:lstStyle/>
                    <a:p>
                      <a:r>
                        <a:rPr lang="en-US" dirty="0">
                          <a:solidFill>
                            <a:srgbClr val="002060"/>
                          </a:solidFill>
                        </a:rPr>
                        <a:t>Day 8 - $1.28</a:t>
                      </a:r>
                    </a:p>
                  </a:txBody>
                  <a:tcPr>
                    <a:solidFill>
                      <a:srgbClr val="FFFF00"/>
                    </a:solidFill>
                  </a:tcPr>
                </a:tc>
                <a:tc>
                  <a:txBody>
                    <a:bodyPr/>
                    <a:lstStyle/>
                    <a:p>
                      <a:r>
                        <a:rPr lang="en-US" dirty="0">
                          <a:solidFill>
                            <a:srgbClr val="002060"/>
                          </a:solidFill>
                        </a:rPr>
                        <a:t>Day 14 - $81.92</a:t>
                      </a:r>
                    </a:p>
                  </a:txBody>
                  <a:tcPr>
                    <a:solidFill>
                      <a:srgbClr val="FFFF00"/>
                    </a:solidFill>
                  </a:tcPr>
                </a:tc>
                <a:tc>
                  <a:txBody>
                    <a:bodyPr/>
                    <a:lstStyle/>
                    <a:p>
                      <a:r>
                        <a:rPr lang="en-US" dirty="0">
                          <a:solidFill>
                            <a:srgbClr val="002060"/>
                          </a:solidFill>
                        </a:rPr>
                        <a:t>Day 20 - $5,242.88</a:t>
                      </a:r>
                    </a:p>
                  </a:txBody>
                  <a:tcPr>
                    <a:solidFill>
                      <a:srgbClr val="FFFF00"/>
                    </a:solidFill>
                  </a:tcPr>
                </a:tc>
                <a:tc>
                  <a:txBody>
                    <a:bodyPr/>
                    <a:lstStyle/>
                    <a:p>
                      <a:r>
                        <a:rPr lang="en-US" dirty="0">
                          <a:solidFill>
                            <a:srgbClr val="002060"/>
                          </a:solidFill>
                        </a:rPr>
                        <a:t>Day 26 - $335,544.32</a:t>
                      </a:r>
                    </a:p>
                  </a:txBody>
                  <a:tcPr>
                    <a:solidFill>
                      <a:srgbClr val="FFFF00"/>
                    </a:solidFill>
                  </a:tcPr>
                </a:tc>
                <a:extLst>
                  <a:ext uri="{0D108BD9-81ED-4DB2-BD59-A6C34878D82A}">
                    <a16:rowId xmlns:a16="http://schemas.microsoft.com/office/drawing/2014/main" val="499303309"/>
                  </a:ext>
                </a:extLst>
              </a:tr>
              <a:tr h="4335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2060"/>
                          </a:solidFill>
                        </a:rPr>
                        <a:t>Day 3 - $.04</a:t>
                      </a:r>
                    </a:p>
                  </a:txBody>
                  <a:tcPr>
                    <a:solidFill>
                      <a:srgbClr val="FFFF00"/>
                    </a:solidFill>
                  </a:tcPr>
                </a:tc>
                <a:tc>
                  <a:txBody>
                    <a:bodyPr/>
                    <a:lstStyle/>
                    <a:p>
                      <a:r>
                        <a:rPr lang="en-US" dirty="0">
                          <a:solidFill>
                            <a:srgbClr val="002060"/>
                          </a:solidFill>
                        </a:rPr>
                        <a:t>Day 9 - $2.56</a:t>
                      </a:r>
                    </a:p>
                  </a:txBody>
                  <a:tcPr>
                    <a:solidFill>
                      <a:srgbClr val="FFFF00"/>
                    </a:solidFill>
                  </a:tcPr>
                </a:tc>
                <a:tc>
                  <a:txBody>
                    <a:bodyPr/>
                    <a:lstStyle/>
                    <a:p>
                      <a:r>
                        <a:rPr lang="en-US" dirty="0">
                          <a:solidFill>
                            <a:srgbClr val="002060"/>
                          </a:solidFill>
                        </a:rPr>
                        <a:t>Day 15 - $163.84</a:t>
                      </a:r>
                    </a:p>
                  </a:txBody>
                  <a:tcPr>
                    <a:solidFill>
                      <a:srgbClr val="FFFF00"/>
                    </a:solidFill>
                  </a:tcPr>
                </a:tc>
                <a:tc>
                  <a:txBody>
                    <a:bodyPr/>
                    <a:lstStyle/>
                    <a:p>
                      <a:r>
                        <a:rPr lang="en-US" dirty="0">
                          <a:solidFill>
                            <a:srgbClr val="002060"/>
                          </a:solidFill>
                        </a:rPr>
                        <a:t>Day 21 - $10,485.76</a:t>
                      </a:r>
                    </a:p>
                  </a:txBody>
                  <a:tcPr>
                    <a:solidFill>
                      <a:srgbClr val="FFFF00"/>
                    </a:solidFill>
                  </a:tcPr>
                </a:tc>
                <a:tc>
                  <a:txBody>
                    <a:bodyPr/>
                    <a:lstStyle/>
                    <a:p>
                      <a:r>
                        <a:rPr lang="en-US" dirty="0">
                          <a:solidFill>
                            <a:srgbClr val="002060"/>
                          </a:solidFill>
                        </a:rPr>
                        <a:t>Day 27 - $ 671,088.64</a:t>
                      </a:r>
                    </a:p>
                  </a:txBody>
                  <a:tcPr>
                    <a:solidFill>
                      <a:srgbClr val="FFFF00"/>
                    </a:solidFill>
                  </a:tcPr>
                </a:tc>
                <a:extLst>
                  <a:ext uri="{0D108BD9-81ED-4DB2-BD59-A6C34878D82A}">
                    <a16:rowId xmlns:a16="http://schemas.microsoft.com/office/drawing/2014/main" val="2029873598"/>
                  </a:ext>
                </a:extLst>
              </a:tr>
              <a:tr h="4335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2060"/>
                          </a:solidFill>
                        </a:rPr>
                        <a:t>Day 4 - $.08</a:t>
                      </a:r>
                    </a:p>
                  </a:txBody>
                  <a:tcPr>
                    <a:solidFill>
                      <a:srgbClr val="FFFF00"/>
                    </a:solidFill>
                  </a:tcPr>
                </a:tc>
                <a:tc>
                  <a:txBody>
                    <a:bodyPr/>
                    <a:lstStyle/>
                    <a:p>
                      <a:r>
                        <a:rPr lang="en-US" dirty="0">
                          <a:solidFill>
                            <a:srgbClr val="002060"/>
                          </a:solidFill>
                        </a:rPr>
                        <a:t>Day 10 - $5.12</a:t>
                      </a:r>
                    </a:p>
                  </a:txBody>
                  <a:tcPr>
                    <a:solidFill>
                      <a:srgbClr val="FFFF00"/>
                    </a:solidFill>
                  </a:tcPr>
                </a:tc>
                <a:tc>
                  <a:txBody>
                    <a:bodyPr/>
                    <a:lstStyle/>
                    <a:p>
                      <a:r>
                        <a:rPr lang="en-US" dirty="0">
                          <a:solidFill>
                            <a:srgbClr val="002060"/>
                          </a:solidFill>
                        </a:rPr>
                        <a:t>Day 16 - $327.68</a:t>
                      </a:r>
                    </a:p>
                  </a:txBody>
                  <a:tcPr>
                    <a:solidFill>
                      <a:srgbClr val="FFFF00"/>
                    </a:solidFill>
                  </a:tcPr>
                </a:tc>
                <a:tc>
                  <a:txBody>
                    <a:bodyPr/>
                    <a:lstStyle/>
                    <a:p>
                      <a:r>
                        <a:rPr lang="en-US" dirty="0">
                          <a:solidFill>
                            <a:srgbClr val="002060"/>
                          </a:solidFill>
                        </a:rPr>
                        <a:t>Day 22 - $20,971.52</a:t>
                      </a:r>
                    </a:p>
                  </a:txBody>
                  <a:tcPr>
                    <a:solidFill>
                      <a:srgbClr val="FFFF00"/>
                    </a:solidFill>
                  </a:tcPr>
                </a:tc>
                <a:tc>
                  <a:txBody>
                    <a:bodyPr/>
                    <a:lstStyle/>
                    <a:p>
                      <a:r>
                        <a:rPr lang="en-US" dirty="0">
                          <a:solidFill>
                            <a:srgbClr val="002060"/>
                          </a:solidFill>
                        </a:rPr>
                        <a:t>Day 28 - $1,342,177.28</a:t>
                      </a:r>
                    </a:p>
                  </a:txBody>
                  <a:tcPr>
                    <a:solidFill>
                      <a:srgbClr val="FFFF00"/>
                    </a:solidFill>
                  </a:tcPr>
                </a:tc>
                <a:extLst>
                  <a:ext uri="{0D108BD9-81ED-4DB2-BD59-A6C34878D82A}">
                    <a16:rowId xmlns:a16="http://schemas.microsoft.com/office/drawing/2014/main" val="4150437632"/>
                  </a:ext>
                </a:extLst>
              </a:tr>
              <a:tr h="4335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2060"/>
                          </a:solidFill>
                        </a:rPr>
                        <a:t>Day 5 - $.16</a:t>
                      </a:r>
                    </a:p>
                  </a:txBody>
                  <a:tcPr>
                    <a:solidFill>
                      <a:srgbClr val="FFFF00"/>
                    </a:solidFill>
                  </a:tcPr>
                </a:tc>
                <a:tc>
                  <a:txBody>
                    <a:bodyPr/>
                    <a:lstStyle/>
                    <a:p>
                      <a:r>
                        <a:rPr lang="en-US" dirty="0">
                          <a:solidFill>
                            <a:srgbClr val="002060"/>
                          </a:solidFill>
                        </a:rPr>
                        <a:t>Day 11 - $10.24</a:t>
                      </a:r>
                    </a:p>
                  </a:txBody>
                  <a:tcPr>
                    <a:solidFill>
                      <a:srgbClr val="FFFF00"/>
                    </a:solidFill>
                  </a:tcPr>
                </a:tc>
                <a:tc>
                  <a:txBody>
                    <a:bodyPr/>
                    <a:lstStyle/>
                    <a:p>
                      <a:r>
                        <a:rPr lang="en-US" dirty="0">
                          <a:solidFill>
                            <a:srgbClr val="002060"/>
                          </a:solidFill>
                        </a:rPr>
                        <a:t>Day 17 - $655.36</a:t>
                      </a:r>
                    </a:p>
                  </a:txBody>
                  <a:tcPr>
                    <a:solidFill>
                      <a:srgbClr val="FFFF00"/>
                    </a:solidFill>
                  </a:tcPr>
                </a:tc>
                <a:tc>
                  <a:txBody>
                    <a:bodyPr/>
                    <a:lstStyle/>
                    <a:p>
                      <a:r>
                        <a:rPr lang="en-US" dirty="0">
                          <a:solidFill>
                            <a:srgbClr val="002060"/>
                          </a:solidFill>
                        </a:rPr>
                        <a:t>Day 23 - $41,943.04</a:t>
                      </a:r>
                    </a:p>
                  </a:txBody>
                  <a:tcPr>
                    <a:solidFill>
                      <a:srgbClr val="FFFF00"/>
                    </a:solidFill>
                  </a:tcPr>
                </a:tc>
                <a:tc>
                  <a:txBody>
                    <a:bodyPr/>
                    <a:lstStyle/>
                    <a:p>
                      <a:r>
                        <a:rPr lang="en-US" dirty="0">
                          <a:solidFill>
                            <a:srgbClr val="002060"/>
                          </a:solidFill>
                        </a:rPr>
                        <a:t>Day 29 - $2,684,354.56</a:t>
                      </a:r>
                    </a:p>
                  </a:txBody>
                  <a:tcPr>
                    <a:solidFill>
                      <a:srgbClr val="FFFF00"/>
                    </a:solidFill>
                  </a:tcPr>
                </a:tc>
                <a:extLst>
                  <a:ext uri="{0D108BD9-81ED-4DB2-BD59-A6C34878D82A}">
                    <a16:rowId xmlns:a16="http://schemas.microsoft.com/office/drawing/2014/main" val="860869918"/>
                  </a:ext>
                </a:extLst>
              </a:tr>
              <a:tr h="433519">
                <a:tc>
                  <a:txBody>
                    <a:bodyPr/>
                    <a:lstStyle/>
                    <a:p>
                      <a:r>
                        <a:rPr lang="en-US" dirty="0">
                          <a:solidFill>
                            <a:srgbClr val="002060"/>
                          </a:solidFill>
                        </a:rPr>
                        <a:t>Day 6 - $.32</a:t>
                      </a:r>
                    </a:p>
                  </a:txBody>
                  <a:tcPr>
                    <a:solidFill>
                      <a:srgbClr val="FFFF00"/>
                    </a:solidFill>
                  </a:tcPr>
                </a:tc>
                <a:tc>
                  <a:txBody>
                    <a:bodyPr/>
                    <a:lstStyle/>
                    <a:p>
                      <a:r>
                        <a:rPr lang="en-US" dirty="0">
                          <a:solidFill>
                            <a:srgbClr val="002060"/>
                          </a:solidFill>
                        </a:rPr>
                        <a:t>Day 12 - $20.48</a:t>
                      </a:r>
                    </a:p>
                  </a:txBody>
                  <a:tcPr>
                    <a:solidFill>
                      <a:srgbClr val="FFFF00"/>
                    </a:solidFill>
                  </a:tcPr>
                </a:tc>
                <a:tc>
                  <a:txBody>
                    <a:bodyPr/>
                    <a:lstStyle/>
                    <a:p>
                      <a:r>
                        <a:rPr lang="en-US" dirty="0">
                          <a:solidFill>
                            <a:srgbClr val="002060"/>
                          </a:solidFill>
                        </a:rPr>
                        <a:t>Day 18 - $1,310.72</a:t>
                      </a:r>
                    </a:p>
                  </a:txBody>
                  <a:tcPr>
                    <a:solidFill>
                      <a:srgbClr val="FFFF00"/>
                    </a:solidFill>
                  </a:tcPr>
                </a:tc>
                <a:tc>
                  <a:txBody>
                    <a:bodyPr/>
                    <a:lstStyle/>
                    <a:p>
                      <a:r>
                        <a:rPr lang="en-US" dirty="0">
                          <a:solidFill>
                            <a:srgbClr val="002060"/>
                          </a:solidFill>
                        </a:rPr>
                        <a:t>Day 24 - $83,886.08</a:t>
                      </a:r>
                    </a:p>
                  </a:txBody>
                  <a:tcPr>
                    <a:solidFill>
                      <a:srgbClr val="FFFF00"/>
                    </a:solidFill>
                  </a:tcPr>
                </a:tc>
                <a:tc>
                  <a:txBody>
                    <a:bodyPr/>
                    <a:lstStyle/>
                    <a:p>
                      <a:r>
                        <a:rPr lang="en-US" dirty="0">
                          <a:solidFill>
                            <a:srgbClr val="002060"/>
                          </a:solidFill>
                        </a:rPr>
                        <a:t>Day 30 - $5,368,709.12</a:t>
                      </a:r>
                    </a:p>
                  </a:txBody>
                  <a:tcPr>
                    <a:solidFill>
                      <a:srgbClr val="FFFF00"/>
                    </a:solidFill>
                  </a:tcPr>
                </a:tc>
                <a:extLst>
                  <a:ext uri="{0D108BD9-81ED-4DB2-BD59-A6C34878D82A}">
                    <a16:rowId xmlns:a16="http://schemas.microsoft.com/office/drawing/2014/main" val="1141741761"/>
                  </a:ext>
                </a:extLst>
              </a:tr>
            </a:tbl>
          </a:graphicData>
        </a:graphic>
      </p:graphicFrame>
      <p:graphicFrame>
        <p:nvGraphicFramePr>
          <p:cNvPr id="9" name="Table 9">
            <a:extLst>
              <a:ext uri="{FF2B5EF4-FFF2-40B4-BE49-F238E27FC236}">
                <a16:creationId xmlns:a16="http://schemas.microsoft.com/office/drawing/2014/main" id="{AC5AE2A5-62D1-4874-AF25-AF634FD417F9}"/>
              </a:ext>
            </a:extLst>
          </p:cNvPr>
          <p:cNvGraphicFramePr>
            <a:graphicFrameLocks noGrp="1"/>
          </p:cNvGraphicFramePr>
          <p:nvPr>
            <p:extLst>
              <p:ext uri="{D42A27DB-BD31-4B8C-83A1-F6EECF244321}">
                <p14:modId xmlns:p14="http://schemas.microsoft.com/office/powerpoint/2010/main" val="3440312561"/>
              </p:ext>
            </p:extLst>
          </p:nvPr>
        </p:nvGraphicFramePr>
        <p:xfrm>
          <a:off x="540541" y="5048138"/>
          <a:ext cx="3998916" cy="1214043"/>
        </p:xfrm>
        <a:graphic>
          <a:graphicData uri="http://schemas.openxmlformats.org/drawingml/2006/table">
            <a:tbl>
              <a:tblPr firstRow="1" bandRow="1">
                <a:tableStyleId>{5C22544A-7EE6-4342-B048-85BDC9FD1C3A}</a:tableStyleId>
              </a:tblPr>
              <a:tblGrid>
                <a:gridCol w="1999458">
                  <a:extLst>
                    <a:ext uri="{9D8B030D-6E8A-4147-A177-3AD203B41FA5}">
                      <a16:colId xmlns:a16="http://schemas.microsoft.com/office/drawing/2014/main" val="2169464590"/>
                    </a:ext>
                  </a:extLst>
                </a:gridCol>
                <a:gridCol w="1999458">
                  <a:extLst>
                    <a:ext uri="{9D8B030D-6E8A-4147-A177-3AD203B41FA5}">
                      <a16:colId xmlns:a16="http://schemas.microsoft.com/office/drawing/2014/main" val="1446522080"/>
                    </a:ext>
                  </a:extLst>
                </a:gridCol>
              </a:tblGrid>
              <a:tr h="0">
                <a:tc gridSpan="2">
                  <a:txBody>
                    <a:bodyPr/>
                    <a:lstStyle/>
                    <a:p>
                      <a:pPr algn="ctr"/>
                      <a:r>
                        <a:rPr lang="en-US" dirty="0">
                          <a:solidFill>
                            <a:srgbClr val="002060"/>
                          </a:solidFill>
                        </a:rPr>
                        <a:t>$750,000</a:t>
                      </a:r>
                    </a:p>
                  </a:txBody>
                  <a:tcPr>
                    <a:solidFill>
                      <a:srgbClr val="FFFF00"/>
                    </a:solidFill>
                  </a:tcPr>
                </a:tc>
                <a:tc hMerge="1">
                  <a:txBody>
                    <a:bodyPr/>
                    <a:lstStyle/>
                    <a:p>
                      <a:pPr algn="ctr"/>
                      <a:endParaRPr lang="en-US" dirty="0">
                        <a:solidFill>
                          <a:schemeClr val="tx1"/>
                        </a:solidFill>
                      </a:endParaRPr>
                    </a:p>
                  </a:txBody>
                  <a:tcPr>
                    <a:solidFill>
                      <a:srgbClr val="FFFF00"/>
                    </a:solidFill>
                  </a:tcPr>
                </a:tc>
                <a:extLst>
                  <a:ext uri="{0D108BD9-81ED-4DB2-BD59-A6C34878D82A}">
                    <a16:rowId xmlns:a16="http://schemas.microsoft.com/office/drawing/2014/main" val="3665055611"/>
                  </a:ext>
                </a:extLst>
              </a:tr>
              <a:tr h="0">
                <a:tc>
                  <a:txBody>
                    <a:bodyPr/>
                    <a:lstStyle/>
                    <a:p>
                      <a:pPr algn="ctr"/>
                      <a:r>
                        <a:rPr lang="en-US" dirty="0">
                          <a:solidFill>
                            <a:srgbClr val="002060"/>
                          </a:solidFill>
                        </a:rPr>
                        <a:t>Day 1</a:t>
                      </a:r>
                    </a:p>
                  </a:txBody>
                  <a:tcPr>
                    <a:solidFill>
                      <a:srgbClr val="FFFF00"/>
                    </a:solidFill>
                  </a:tcPr>
                </a:tc>
                <a:tc>
                  <a:txBody>
                    <a:bodyPr/>
                    <a:lstStyle/>
                    <a:p>
                      <a:pPr algn="ctr"/>
                      <a:r>
                        <a:rPr lang="en-US" dirty="0">
                          <a:solidFill>
                            <a:srgbClr val="002060"/>
                          </a:solidFill>
                        </a:rPr>
                        <a:t>Day 30</a:t>
                      </a:r>
                    </a:p>
                  </a:txBody>
                  <a:tcPr>
                    <a:solidFill>
                      <a:srgbClr val="FFFF00"/>
                    </a:solidFill>
                  </a:tcPr>
                </a:tc>
                <a:extLst>
                  <a:ext uri="{0D108BD9-81ED-4DB2-BD59-A6C34878D82A}">
                    <a16:rowId xmlns:a16="http://schemas.microsoft.com/office/drawing/2014/main" val="3646582909"/>
                  </a:ext>
                </a:extLst>
              </a:tr>
              <a:tr h="482523">
                <a:tc>
                  <a:txBody>
                    <a:bodyPr/>
                    <a:lstStyle/>
                    <a:p>
                      <a:pPr algn="ctr"/>
                      <a:r>
                        <a:rPr lang="en-US" dirty="0">
                          <a:solidFill>
                            <a:srgbClr val="002060"/>
                          </a:solidFill>
                        </a:rPr>
                        <a:t>$750,000</a:t>
                      </a:r>
                    </a:p>
                  </a:txBody>
                  <a:tcPr>
                    <a:solidFill>
                      <a:srgbClr val="FFFF00"/>
                    </a:solidFill>
                  </a:tcPr>
                </a:tc>
                <a:tc>
                  <a:txBody>
                    <a:bodyPr/>
                    <a:lstStyle/>
                    <a:p>
                      <a:pPr algn="ctr"/>
                      <a:r>
                        <a:rPr lang="en-US" dirty="0">
                          <a:solidFill>
                            <a:srgbClr val="002060"/>
                          </a:solidFill>
                        </a:rPr>
                        <a:t>$750,000</a:t>
                      </a:r>
                    </a:p>
                  </a:txBody>
                  <a:tcPr>
                    <a:solidFill>
                      <a:srgbClr val="FFFF00"/>
                    </a:solidFill>
                  </a:tcPr>
                </a:tc>
                <a:extLst>
                  <a:ext uri="{0D108BD9-81ED-4DB2-BD59-A6C34878D82A}">
                    <a16:rowId xmlns:a16="http://schemas.microsoft.com/office/drawing/2014/main" val="899844452"/>
                  </a:ext>
                </a:extLst>
              </a:tr>
            </a:tbl>
          </a:graphicData>
        </a:graphic>
      </p:graphicFrame>
      <p:sp>
        <p:nvSpPr>
          <p:cNvPr id="3" name="TextBox 2">
            <a:extLst>
              <a:ext uri="{FF2B5EF4-FFF2-40B4-BE49-F238E27FC236}">
                <a16:creationId xmlns:a16="http://schemas.microsoft.com/office/drawing/2014/main" id="{9E5723FF-D66F-4370-956B-B56C3421558A}"/>
              </a:ext>
            </a:extLst>
          </p:cNvPr>
          <p:cNvSpPr txBox="1"/>
          <p:nvPr/>
        </p:nvSpPr>
        <p:spPr>
          <a:xfrm>
            <a:off x="5033319" y="5237609"/>
            <a:ext cx="6359611" cy="954107"/>
          </a:xfrm>
          <a:prstGeom prst="rect">
            <a:avLst/>
          </a:prstGeom>
          <a:solidFill>
            <a:srgbClr val="FF0000"/>
          </a:solidFill>
        </p:spPr>
        <p:txBody>
          <a:bodyPr wrap="square" rtlCol="0">
            <a:spAutoFit/>
          </a:bodyPr>
          <a:lstStyle/>
          <a:p>
            <a:pPr algn="ctr"/>
            <a:r>
              <a:rPr lang="en-US" sz="2800" dirty="0">
                <a:solidFill>
                  <a:srgbClr val="002060"/>
                </a:solidFill>
              </a:rPr>
              <a:t>What does the penny problem have to do with compound interest? </a:t>
            </a:r>
          </a:p>
        </p:txBody>
      </p:sp>
      <p:pic>
        <p:nvPicPr>
          <p:cNvPr id="7" name="Picture 6">
            <a:extLst>
              <a:ext uri="{FF2B5EF4-FFF2-40B4-BE49-F238E27FC236}">
                <a16:creationId xmlns:a16="http://schemas.microsoft.com/office/drawing/2014/main" id="{5A792023-CA69-4154-A2A0-674C8B669A2B}"/>
              </a:ext>
            </a:extLst>
          </p:cNvPr>
          <p:cNvPicPr>
            <a:picLocks noChangeAspect="1"/>
          </p:cNvPicPr>
          <p:nvPr/>
        </p:nvPicPr>
        <p:blipFill>
          <a:blip r:embed="rId2"/>
          <a:stretch>
            <a:fillRect/>
          </a:stretch>
        </p:blipFill>
        <p:spPr>
          <a:xfrm>
            <a:off x="10489507" y="6357843"/>
            <a:ext cx="1542908" cy="368194"/>
          </a:xfrm>
          <a:prstGeom prst="rect">
            <a:avLst/>
          </a:prstGeom>
        </p:spPr>
      </p:pic>
    </p:spTree>
    <p:extLst>
      <p:ext uri="{BB962C8B-B14F-4D97-AF65-F5344CB8AC3E}">
        <p14:creationId xmlns:p14="http://schemas.microsoft.com/office/powerpoint/2010/main" val="1311138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descr="A black wall clock on a yellow background">
            <a:extLst>
              <a:ext uri="{FF2B5EF4-FFF2-40B4-BE49-F238E27FC236}">
                <a16:creationId xmlns:a16="http://schemas.microsoft.com/office/drawing/2014/main" id="{58C107A6-4538-4B5F-BD90-EB391AA4E37F}"/>
              </a:ext>
            </a:extLst>
          </p:cNvPr>
          <p:cNvPicPr>
            <a:picLocks noChangeAspect="1"/>
          </p:cNvPicPr>
          <p:nvPr/>
        </p:nvPicPr>
        <p:blipFill rotWithShape="1">
          <a:blip r:embed="rId2">
            <a:extLst>
              <a:ext uri="{28A0092B-C50C-407E-A947-70E740481C1C}">
                <a14:useLocalDpi xmlns:a14="http://schemas.microsoft.com/office/drawing/2010/main" val="0"/>
              </a:ext>
            </a:extLst>
          </a:blip>
          <a:srcRect r="11111"/>
          <a:stretch/>
        </p:blipFill>
        <p:spPr>
          <a:xfrm>
            <a:off x="3048" y="5620"/>
            <a:ext cx="12191979" cy="6857990"/>
          </a:xfrm>
          <a:prstGeom prst="rect">
            <a:avLst/>
          </a:prstGeom>
        </p:spPr>
      </p:pic>
      <p:sp>
        <p:nvSpPr>
          <p:cNvPr id="2" name="Title 1">
            <a:extLst>
              <a:ext uri="{FF2B5EF4-FFF2-40B4-BE49-F238E27FC236}">
                <a16:creationId xmlns:a16="http://schemas.microsoft.com/office/drawing/2014/main" id="{B9ABB108-738B-4E6A-8EA3-5D798DD4F05C}"/>
              </a:ext>
            </a:extLst>
          </p:cNvPr>
          <p:cNvSpPr>
            <a:spLocks noGrp="1"/>
          </p:cNvSpPr>
          <p:nvPr>
            <p:ph type="title"/>
          </p:nvPr>
        </p:nvSpPr>
        <p:spPr>
          <a:xfrm>
            <a:off x="3514658" y="1622800"/>
            <a:ext cx="8382702" cy="4597469"/>
          </a:xfrm>
        </p:spPr>
        <p:txBody>
          <a:bodyPr vert="horz" lIns="91440" tIns="45720" rIns="91440" bIns="45720" rtlCol="0" anchor="b">
            <a:normAutofit/>
          </a:bodyPr>
          <a:lstStyle/>
          <a:p>
            <a:pPr lvl="0" algn="ctr">
              <a:lnSpc>
                <a:spcPct val="100000"/>
              </a:lnSpc>
              <a:spcBef>
                <a:spcPts val="1000"/>
              </a:spcBef>
              <a:buClr>
                <a:srgbClr val="AF1FCD"/>
              </a:buClr>
            </a:pPr>
            <a:r>
              <a:rPr lang="en-US" sz="2400" dirty="0">
                <a:solidFill>
                  <a:srgbClr val="002060"/>
                </a:solidFill>
                <a:latin typeface="Source Sans Pro" panose="020B0503030403020204" pitchFamily="34" charset="0"/>
                <a:ea typeface="+mn-ea"/>
                <a:cs typeface="+mn-cs"/>
              </a:rPr>
              <a:t>Getting 100% return every day, as we did in the penny example, is highly unlikely! </a:t>
            </a:r>
            <a:br>
              <a:rPr lang="en-US" sz="2400" dirty="0">
                <a:solidFill>
                  <a:srgbClr val="002060"/>
                </a:solidFill>
                <a:latin typeface="Source Sans Pro" panose="020B0503030403020204" pitchFamily="34" charset="0"/>
                <a:ea typeface="+mn-ea"/>
                <a:cs typeface="+mn-cs"/>
              </a:rPr>
            </a:br>
            <a:r>
              <a:rPr lang="en-US" sz="2400" dirty="0">
                <a:solidFill>
                  <a:srgbClr val="002060"/>
                </a:solidFill>
                <a:latin typeface="Source Sans Pro" panose="020B0503030403020204" pitchFamily="34" charset="0"/>
                <a:ea typeface="+mn-ea"/>
                <a:cs typeface="+mn-cs"/>
              </a:rPr>
              <a:t>However, the principle of compounding holds true for smaller returns too. It will take longer than a month to make your fortune like it did in the doubling penny example – the big idea here? </a:t>
            </a:r>
            <a:r>
              <a:rPr lang="en-US" sz="2400" b="1" dirty="0">
                <a:solidFill>
                  <a:srgbClr val="002060"/>
                </a:solidFill>
                <a:latin typeface="Source Sans Pro" panose="020B0503030403020204" pitchFamily="34" charset="0"/>
                <a:ea typeface="+mn-ea"/>
                <a:cs typeface="+mn-cs"/>
              </a:rPr>
              <a:t>Compounding helps your money make money</a:t>
            </a:r>
            <a:r>
              <a:rPr lang="en-US" sz="2400" dirty="0">
                <a:solidFill>
                  <a:srgbClr val="002060"/>
                </a:solidFill>
                <a:latin typeface="Source Sans Pro" panose="020B0503030403020204" pitchFamily="34" charset="0"/>
                <a:ea typeface="+mn-ea"/>
                <a:cs typeface="+mn-cs"/>
              </a:rPr>
              <a:t> no matter what rate of return you are working with. </a:t>
            </a:r>
            <a:br>
              <a:rPr lang="en-US" sz="2400" dirty="0">
                <a:solidFill>
                  <a:srgbClr val="002060"/>
                </a:solidFill>
                <a:latin typeface="Source Sans Pro" panose="020B0503030403020204" pitchFamily="34" charset="0"/>
                <a:ea typeface="+mn-ea"/>
                <a:cs typeface="+mn-cs"/>
              </a:rPr>
            </a:br>
            <a:br>
              <a:rPr lang="en-US" sz="2400" dirty="0">
                <a:solidFill>
                  <a:srgbClr val="002060"/>
                </a:solidFill>
                <a:latin typeface="Source Sans Pro" panose="020B0503030403020204" pitchFamily="34" charset="0"/>
                <a:ea typeface="+mn-ea"/>
                <a:cs typeface="+mn-cs"/>
              </a:rPr>
            </a:br>
            <a:r>
              <a:rPr lang="en-US" sz="2400" dirty="0">
                <a:solidFill>
                  <a:srgbClr val="002060"/>
                </a:solidFill>
                <a:latin typeface="Source Sans Pro" panose="020B0503030403020204" pitchFamily="34" charset="0"/>
                <a:ea typeface="+mn-ea"/>
                <a:cs typeface="+mn-cs"/>
              </a:rPr>
              <a:t>This example shows why compounding is a core aspect of good personal finance and </a:t>
            </a:r>
            <a:r>
              <a:rPr lang="en-US" sz="2400" b="1" dirty="0">
                <a:solidFill>
                  <a:srgbClr val="002060"/>
                </a:solidFill>
                <a:latin typeface="Source Sans Pro" panose="020B0503030403020204" pitchFamily="34" charset="0"/>
                <a:ea typeface="+mn-ea"/>
                <a:cs typeface="+mn-cs"/>
              </a:rPr>
              <a:t>the reason why the rich get richer</a:t>
            </a:r>
            <a:r>
              <a:rPr lang="en-US" sz="2400" dirty="0">
                <a:solidFill>
                  <a:srgbClr val="002060"/>
                </a:solidFill>
                <a:latin typeface="Source Sans Pro" panose="020B0503030403020204" pitchFamily="34" charset="0"/>
                <a:ea typeface="+mn-ea"/>
                <a:cs typeface="+mn-cs"/>
              </a:rPr>
              <a:t>. Basically, it comes down to an age-old tenet – </a:t>
            </a:r>
            <a:r>
              <a:rPr lang="en-US" sz="2400" b="1" dirty="0">
                <a:solidFill>
                  <a:srgbClr val="002060"/>
                </a:solidFill>
                <a:latin typeface="Source Sans Pro" panose="020B0503030403020204" pitchFamily="34" charset="0"/>
                <a:ea typeface="+mn-ea"/>
                <a:cs typeface="+mn-cs"/>
              </a:rPr>
              <a:t>when you’re young, you have an asset money can’t buy: TIME.</a:t>
            </a:r>
          </a:p>
        </p:txBody>
      </p:sp>
      <p:pic>
        <p:nvPicPr>
          <p:cNvPr id="3" name="Picture 2">
            <a:extLst>
              <a:ext uri="{FF2B5EF4-FFF2-40B4-BE49-F238E27FC236}">
                <a16:creationId xmlns:a16="http://schemas.microsoft.com/office/drawing/2014/main" id="{51E71D94-EA84-425B-82E2-315B2F8C1705}"/>
              </a:ext>
            </a:extLst>
          </p:cNvPr>
          <p:cNvPicPr>
            <a:picLocks noChangeAspect="1"/>
          </p:cNvPicPr>
          <p:nvPr/>
        </p:nvPicPr>
        <p:blipFill>
          <a:blip r:embed="rId3"/>
          <a:stretch>
            <a:fillRect/>
          </a:stretch>
        </p:blipFill>
        <p:spPr>
          <a:xfrm>
            <a:off x="1080364" y="-45530"/>
            <a:ext cx="11509589" cy="1914144"/>
          </a:xfrm>
          <a:prstGeom prst="rect">
            <a:avLst/>
          </a:prstGeom>
        </p:spPr>
      </p:pic>
      <p:pic>
        <p:nvPicPr>
          <p:cNvPr id="13" name="Picture 12">
            <a:extLst>
              <a:ext uri="{FF2B5EF4-FFF2-40B4-BE49-F238E27FC236}">
                <a16:creationId xmlns:a16="http://schemas.microsoft.com/office/drawing/2014/main" id="{E179E4DB-59F3-4CA9-A2D8-C372ACF9E7FA}"/>
              </a:ext>
            </a:extLst>
          </p:cNvPr>
          <p:cNvPicPr>
            <a:picLocks noChangeAspect="1"/>
          </p:cNvPicPr>
          <p:nvPr/>
        </p:nvPicPr>
        <p:blipFill>
          <a:blip r:embed="rId4"/>
          <a:stretch>
            <a:fillRect/>
          </a:stretch>
        </p:blipFill>
        <p:spPr>
          <a:xfrm>
            <a:off x="10489507" y="6357843"/>
            <a:ext cx="1542908" cy="368194"/>
          </a:xfrm>
          <a:prstGeom prst="rect">
            <a:avLst/>
          </a:prstGeom>
        </p:spPr>
      </p:pic>
    </p:spTree>
    <p:extLst>
      <p:ext uri="{BB962C8B-B14F-4D97-AF65-F5344CB8AC3E}">
        <p14:creationId xmlns:p14="http://schemas.microsoft.com/office/powerpoint/2010/main" val="3113513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08469B18-B096-403C-9948-6B4FD026ABDC}"/>
              </a:ext>
            </a:extLst>
          </p:cNvPr>
          <p:cNvPicPr>
            <a:picLocks noGrp="1" noChangeAspect="1"/>
          </p:cNvPicPr>
          <p:nvPr>
            <p:ph idx="1"/>
          </p:nvPr>
        </p:nvPicPr>
        <p:blipFill rotWithShape="1">
          <a:blip r:embed="rId2"/>
          <a:srcRect b="6327"/>
          <a:stretch/>
        </p:blipFill>
        <p:spPr>
          <a:xfrm>
            <a:off x="160365" y="159072"/>
            <a:ext cx="7612035" cy="6342344"/>
          </a:xfrm>
          <a:prstGeom prst="rect">
            <a:avLst/>
          </a:prstGeom>
        </p:spPr>
      </p:pic>
      <p:sp>
        <p:nvSpPr>
          <p:cNvPr id="6" name="TextBox 5">
            <a:extLst>
              <a:ext uri="{FF2B5EF4-FFF2-40B4-BE49-F238E27FC236}">
                <a16:creationId xmlns:a16="http://schemas.microsoft.com/office/drawing/2014/main" id="{3D30FFA4-8FCC-4E80-9AD9-F8EFBB4C28E1}"/>
              </a:ext>
            </a:extLst>
          </p:cNvPr>
          <p:cNvSpPr txBox="1"/>
          <p:nvPr/>
        </p:nvSpPr>
        <p:spPr>
          <a:xfrm>
            <a:off x="160365" y="6488668"/>
            <a:ext cx="7022402" cy="369332"/>
          </a:xfrm>
          <a:prstGeom prst="rect">
            <a:avLst/>
          </a:prstGeom>
          <a:noFill/>
        </p:spPr>
        <p:txBody>
          <a:bodyPr wrap="square">
            <a:spAutoFit/>
          </a:bodyPr>
          <a:lstStyle/>
          <a:p>
            <a:r>
              <a:rPr lang="en-US" sz="900" dirty="0"/>
              <a:t>Read about this chart at</a:t>
            </a:r>
          </a:p>
          <a:p>
            <a:r>
              <a:rPr lang="en-US" sz="900" dirty="0">
                <a:hlinkClick r:id="rId3"/>
              </a:rPr>
              <a:t>https://www.stlouisfed.org/open-vault/2018/september/how-compound-interest-works</a:t>
            </a:r>
            <a:r>
              <a:rPr lang="en-US" sz="900" dirty="0"/>
              <a:t> </a:t>
            </a:r>
          </a:p>
        </p:txBody>
      </p:sp>
      <p:pic>
        <p:nvPicPr>
          <p:cNvPr id="8" name="Picture 7">
            <a:extLst>
              <a:ext uri="{FF2B5EF4-FFF2-40B4-BE49-F238E27FC236}">
                <a16:creationId xmlns:a16="http://schemas.microsoft.com/office/drawing/2014/main" id="{BABC6314-4088-4A7F-8F2F-F9A46C9B2625}"/>
              </a:ext>
            </a:extLst>
          </p:cNvPr>
          <p:cNvPicPr>
            <a:picLocks noChangeAspect="1"/>
          </p:cNvPicPr>
          <p:nvPr/>
        </p:nvPicPr>
        <p:blipFill>
          <a:blip r:embed="rId4"/>
          <a:stretch>
            <a:fillRect/>
          </a:stretch>
        </p:blipFill>
        <p:spPr>
          <a:xfrm>
            <a:off x="10488727" y="6418523"/>
            <a:ext cx="1542908" cy="368194"/>
          </a:xfrm>
          <a:prstGeom prst="rect">
            <a:avLst/>
          </a:prstGeom>
        </p:spPr>
      </p:pic>
      <p:sp>
        <p:nvSpPr>
          <p:cNvPr id="9" name="TextBox 8">
            <a:extLst>
              <a:ext uri="{FF2B5EF4-FFF2-40B4-BE49-F238E27FC236}">
                <a16:creationId xmlns:a16="http://schemas.microsoft.com/office/drawing/2014/main" id="{8BD8FF3E-6A2B-42B6-9D74-6DC9FE8C256D}"/>
              </a:ext>
            </a:extLst>
          </p:cNvPr>
          <p:cNvSpPr txBox="1"/>
          <p:nvPr/>
        </p:nvSpPr>
        <p:spPr>
          <a:xfrm>
            <a:off x="7810846" y="748352"/>
            <a:ext cx="4381154" cy="5016758"/>
          </a:xfrm>
          <a:prstGeom prst="rect">
            <a:avLst/>
          </a:prstGeom>
          <a:noFill/>
        </p:spPr>
        <p:txBody>
          <a:bodyPr wrap="square" rtlCol="0">
            <a:spAutoFit/>
          </a:bodyPr>
          <a:lstStyle/>
          <a:p>
            <a:pPr algn="ctr"/>
            <a:r>
              <a:rPr lang="en-US" sz="3200" dirty="0">
                <a:latin typeface="Britannic Bold" panose="020B0903060703020204" pitchFamily="34" charset="0"/>
              </a:rPr>
              <a:t>Even with a larger sum of money invested, Investor 2 never catches up to Investor 1 because she has TIME on her side. </a:t>
            </a:r>
          </a:p>
          <a:p>
            <a:pPr algn="ctr"/>
            <a:endParaRPr lang="en-US" sz="3200" dirty="0">
              <a:latin typeface="Britannic Bold" panose="020B0903060703020204" pitchFamily="34" charset="0"/>
            </a:endParaRPr>
          </a:p>
          <a:p>
            <a:r>
              <a:rPr lang="en-US" sz="3200" dirty="0">
                <a:latin typeface="Britannic Bold" panose="020B0903060703020204" pitchFamily="34" charset="0"/>
              </a:rPr>
              <a:t>Total Investments: </a:t>
            </a:r>
          </a:p>
          <a:p>
            <a:r>
              <a:rPr lang="en-US" sz="3200" dirty="0">
                <a:latin typeface="Britannic Bold" panose="020B0903060703020204" pitchFamily="34" charset="0"/>
              </a:rPr>
              <a:t>Investor 1 - $50k</a:t>
            </a:r>
          </a:p>
          <a:p>
            <a:r>
              <a:rPr lang="en-US" sz="3200" dirty="0">
                <a:latin typeface="Britannic Bold" panose="020B0903060703020204" pitchFamily="34" charset="0"/>
              </a:rPr>
              <a:t>Investor 2 – $150k</a:t>
            </a:r>
          </a:p>
        </p:txBody>
      </p:sp>
    </p:spTree>
    <p:extLst>
      <p:ext uri="{BB962C8B-B14F-4D97-AF65-F5344CB8AC3E}">
        <p14:creationId xmlns:p14="http://schemas.microsoft.com/office/powerpoint/2010/main" val="11189486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2DF9929-5B79-48C9-93EC-17F6AA4241BE}"/>
              </a:ext>
            </a:extLst>
          </p:cNvPr>
          <p:cNvPicPr>
            <a:picLocks noChangeAspect="1"/>
          </p:cNvPicPr>
          <p:nvPr/>
        </p:nvPicPr>
        <p:blipFill rotWithShape="1">
          <a:blip r:embed="rId2"/>
          <a:srcRect b="12451"/>
          <a:stretch/>
        </p:blipFill>
        <p:spPr>
          <a:xfrm>
            <a:off x="-6879" y="-9920"/>
            <a:ext cx="12191979" cy="6857990"/>
          </a:xfrm>
          <a:prstGeom prst="rect">
            <a:avLst/>
          </a:prstGeom>
        </p:spPr>
      </p:pic>
      <p:sp>
        <p:nvSpPr>
          <p:cNvPr id="2" name="Title 1">
            <a:extLst>
              <a:ext uri="{FF2B5EF4-FFF2-40B4-BE49-F238E27FC236}">
                <a16:creationId xmlns:a16="http://schemas.microsoft.com/office/drawing/2014/main" id="{8F49C02C-F4E0-476C-9E4D-0D343564EBB1}"/>
              </a:ext>
            </a:extLst>
          </p:cNvPr>
          <p:cNvSpPr>
            <a:spLocks noGrp="1"/>
          </p:cNvSpPr>
          <p:nvPr>
            <p:ph type="title"/>
          </p:nvPr>
        </p:nvSpPr>
        <p:spPr>
          <a:xfrm>
            <a:off x="421197" y="875432"/>
            <a:ext cx="5342806" cy="1323183"/>
          </a:xfrm>
        </p:spPr>
        <p:txBody>
          <a:bodyPr vert="horz" lIns="91440" tIns="45720" rIns="91440" bIns="45720" rtlCol="0" anchor="b">
            <a:normAutofit/>
          </a:bodyPr>
          <a:lstStyle/>
          <a:p>
            <a:pPr algn="ctr"/>
            <a:r>
              <a:rPr lang="en-US" sz="4800" dirty="0">
                <a:solidFill>
                  <a:srgbClr val="FFFFFF"/>
                </a:solidFill>
              </a:rPr>
              <a:t>  Stop and discuss:</a:t>
            </a:r>
          </a:p>
        </p:txBody>
      </p:sp>
      <p:sp>
        <p:nvSpPr>
          <p:cNvPr id="3" name="Content Placeholder 2">
            <a:extLst>
              <a:ext uri="{FF2B5EF4-FFF2-40B4-BE49-F238E27FC236}">
                <a16:creationId xmlns:a16="http://schemas.microsoft.com/office/drawing/2014/main" id="{69874554-9F58-49C2-87D6-09DF2A0A7077}"/>
              </a:ext>
            </a:extLst>
          </p:cNvPr>
          <p:cNvSpPr>
            <a:spLocks noGrp="1"/>
          </p:cNvSpPr>
          <p:nvPr>
            <p:ph idx="1"/>
          </p:nvPr>
        </p:nvSpPr>
        <p:spPr>
          <a:xfrm>
            <a:off x="1198460" y="2198615"/>
            <a:ext cx="4176167" cy="2768127"/>
          </a:xfrm>
          <a:solidFill>
            <a:schemeClr val="accent5">
              <a:lumMod val="75000"/>
            </a:schemeClr>
          </a:solidFill>
        </p:spPr>
        <p:txBody>
          <a:bodyPr vert="horz" lIns="91440" tIns="45720" rIns="91440" bIns="45720" rtlCol="0">
            <a:normAutofit/>
          </a:bodyPr>
          <a:lstStyle/>
          <a:p>
            <a:pPr marL="0" indent="0" algn="ctr">
              <a:lnSpc>
                <a:spcPts val="3200"/>
              </a:lnSpc>
              <a:buNone/>
            </a:pPr>
            <a:endParaRPr lang="en-US" sz="6000" dirty="0">
              <a:solidFill>
                <a:schemeClr val="bg1"/>
              </a:solidFill>
              <a:latin typeface="Aldhabi" panose="01000000000000000000" pitchFamily="2" charset="-78"/>
              <a:cs typeface="Aldhabi" panose="01000000000000000000" pitchFamily="2" charset="-78"/>
            </a:endParaRPr>
          </a:p>
          <a:p>
            <a:pPr marL="0" indent="0" algn="ctr">
              <a:lnSpc>
                <a:spcPts val="3200"/>
              </a:lnSpc>
              <a:buNone/>
            </a:pPr>
            <a:r>
              <a:rPr lang="en-US" sz="6000" dirty="0">
                <a:solidFill>
                  <a:schemeClr val="bg1"/>
                </a:solidFill>
                <a:latin typeface="Aldhabi" panose="01000000000000000000" pitchFamily="2" charset="-78"/>
                <a:cs typeface="Aldhabi" panose="01000000000000000000" pitchFamily="2" charset="-78"/>
              </a:rPr>
              <a:t>Why is compound interest important for high school students to understand?</a:t>
            </a:r>
          </a:p>
        </p:txBody>
      </p:sp>
      <p:pic>
        <p:nvPicPr>
          <p:cNvPr id="16" name="Picture 15">
            <a:extLst>
              <a:ext uri="{FF2B5EF4-FFF2-40B4-BE49-F238E27FC236}">
                <a16:creationId xmlns:a16="http://schemas.microsoft.com/office/drawing/2014/main" id="{DB3E9BA9-FBC7-462F-BE46-EBB160B41EF5}"/>
              </a:ext>
            </a:extLst>
          </p:cNvPr>
          <p:cNvPicPr>
            <a:picLocks noChangeAspect="1"/>
          </p:cNvPicPr>
          <p:nvPr/>
        </p:nvPicPr>
        <p:blipFill>
          <a:blip r:embed="rId3"/>
          <a:stretch>
            <a:fillRect/>
          </a:stretch>
        </p:blipFill>
        <p:spPr>
          <a:xfrm>
            <a:off x="10489507" y="6357843"/>
            <a:ext cx="1542908" cy="368194"/>
          </a:xfrm>
          <a:prstGeom prst="rect">
            <a:avLst/>
          </a:prstGeom>
        </p:spPr>
      </p:pic>
    </p:spTree>
    <p:extLst>
      <p:ext uri="{BB962C8B-B14F-4D97-AF65-F5344CB8AC3E}">
        <p14:creationId xmlns:p14="http://schemas.microsoft.com/office/powerpoint/2010/main" val="1075117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lose-up of a calculator keypad">
            <a:extLst>
              <a:ext uri="{FF2B5EF4-FFF2-40B4-BE49-F238E27FC236}">
                <a16:creationId xmlns:a16="http://schemas.microsoft.com/office/drawing/2014/main" id="{3559D691-040F-4ADE-8AFE-549556B1C1A0}"/>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4DAFC5BB-9874-40CF-8E14-26AE3206F38E}"/>
              </a:ext>
            </a:extLst>
          </p:cNvPr>
          <p:cNvSpPr>
            <a:spLocks noGrp="1"/>
          </p:cNvSpPr>
          <p:nvPr>
            <p:ph type="title"/>
          </p:nvPr>
        </p:nvSpPr>
        <p:spPr>
          <a:xfrm>
            <a:off x="395732" y="837898"/>
            <a:ext cx="11400536" cy="1325563"/>
          </a:xfrm>
        </p:spPr>
        <p:txBody>
          <a:bodyPr>
            <a:normAutofit/>
          </a:bodyPr>
          <a:lstStyle/>
          <a:p>
            <a:r>
              <a:rPr lang="en-US" sz="6600" b="1" dirty="0">
                <a:solidFill>
                  <a:srgbClr val="002060"/>
                </a:solidFill>
              </a:rPr>
              <a:t>Compound Interest Calculator</a:t>
            </a:r>
          </a:p>
        </p:txBody>
      </p:sp>
      <p:sp>
        <p:nvSpPr>
          <p:cNvPr id="3" name="Content Placeholder 2">
            <a:extLst>
              <a:ext uri="{FF2B5EF4-FFF2-40B4-BE49-F238E27FC236}">
                <a16:creationId xmlns:a16="http://schemas.microsoft.com/office/drawing/2014/main" id="{D2475086-F133-4746-B8B0-F0D65822ECB9}"/>
              </a:ext>
            </a:extLst>
          </p:cNvPr>
          <p:cNvSpPr>
            <a:spLocks noGrp="1"/>
          </p:cNvSpPr>
          <p:nvPr>
            <p:ph idx="1"/>
          </p:nvPr>
        </p:nvSpPr>
        <p:spPr>
          <a:xfrm>
            <a:off x="395732" y="2079800"/>
            <a:ext cx="11400536" cy="4341320"/>
          </a:xfrm>
        </p:spPr>
        <p:txBody>
          <a:bodyPr>
            <a:normAutofit/>
          </a:bodyPr>
          <a:lstStyle/>
          <a:p>
            <a:pPr marL="0" indent="0" algn="ctr">
              <a:buNone/>
            </a:pPr>
            <a:r>
              <a:rPr lang="en-US" sz="4000" dirty="0">
                <a:solidFill>
                  <a:srgbClr val="002060"/>
                </a:solidFill>
              </a:rPr>
              <a:t>Use the link to the compound interest calculator to calculate the answers to the questions on the following slide. </a:t>
            </a:r>
          </a:p>
          <a:p>
            <a:pPr marL="0" indent="0" algn="ctr">
              <a:buNone/>
            </a:pPr>
            <a:r>
              <a:rPr lang="en-US" sz="4000" b="0" i="0" u="sng" strike="noStrike" dirty="0">
                <a:solidFill>
                  <a:srgbClr val="002060"/>
                </a:solidFill>
                <a:effectLst/>
                <a:latin typeface="Calibri" panose="020F0502020204030204" pitchFamily="34" charset="0"/>
                <a:hlinkClick r:id="rId3">
                  <a:extLst>
                    <a:ext uri="{A12FA001-AC4F-418D-AE19-62706E023703}">
                      <ahyp:hlinkClr xmlns:ahyp="http://schemas.microsoft.com/office/drawing/2018/hyperlinkcolor" val="tx"/>
                    </a:ext>
                  </a:extLst>
                </a:hlinkClick>
              </a:rPr>
              <a:t>https://www.investor.gov/financial-tools-calculators/calculators/compound-interest-calculator</a:t>
            </a:r>
            <a:endParaRPr lang="en-US" sz="4000" dirty="0">
              <a:solidFill>
                <a:srgbClr val="002060"/>
              </a:solidFill>
            </a:endParaRPr>
          </a:p>
        </p:txBody>
      </p:sp>
      <p:pic>
        <p:nvPicPr>
          <p:cNvPr id="7" name="Picture 6">
            <a:extLst>
              <a:ext uri="{FF2B5EF4-FFF2-40B4-BE49-F238E27FC236}">
                <a16:creationId xmlns:a16="http://schemas.microsoft.com/office/drawing/2014/main" id="{933DFDA2-1475-40E8-B1DB-B310EF8D64D9}"/>
              </a:ext>
            </a:extLst>
          </p:cNvPr>
          <p:cNvPicPr>
            <a:picLocks noChangeAspect="1"/>
          </p:cNvPicPr>
          <p:nvPr/>
        </p:nvPicPr>
        <p:blipFill>
          <a:blip r:embed="rId4"/>
          <a:stretch>
            <a:fillRect/>
          </a:stretch>
        </p:blipFill>
        <p:spPr>
          <a:xfrm>
            <a:off x="10489507" y="6357843"/>
            <a:ext cx="1542908" cy="368194"/>
          </a:xfrm>
          <a:prstGeom prst="rect">
            <a:avLst/>
          </a:prstGeom>
        </p:spPr>
      </p:pic>
    </p:spTree>
    <p:extLst>
      <p:ext uri="{BB962C8B-B14F-4D97-AF65-F5344CB8AC3E}">
        <p14:creationId xmlns:p14="http://schemas.microsoft.com/office/powerpoint/2010/main" val="39097975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FECD9-5CD3-46DA-901F-020321633780}"/>
              </a:ext>
            </a:extLst>
          </p:cNvPr>
          <p:cNvSpPr>
            <a:spLocks noGrp="1"/>
          </p:cNvSpPr>
          <p:nvPr>
            <p:ph type="title"/>
          </p:nvPr>
        </p:nvSpPr>
        <p:spPr>
          <a:xfrm>
            <a:off x="41683" y="0"/>
            <a:ext cx="10543032" cy="1325563"/>
          </a:xfrm>
        </p:spPr>
        <p:txBody>
          <a:bodyPr/>
          <a:lstStyle/>
          <a:p>
            <a:r>
              <a:rPr lang="en-US" b="1" dirty="0">
                <a:solidFill>
                  <a:srgbClr val="002060"/>
                </a:solidFill>
              </a:rPr>
              <a:t>Compound Interest Scenarios: </a:t>
            </a:r>
          </a:p>
        </p:txBody>
      </p:sp>
      <p:sp>
        <p:nvSpPr>
          <p:cNvPr id="3" name="Content Placeholder 2">
            <a:extLst>
              <a:ext uri="{FF2B5EF4-FFF2-40B4-BE49-F238E27FC236}">
                <a16:creationId xmlns:a16="http://schemas.microsoft.com/office/drawing/2014/main" id="{F08CB595-CA43-43E5-AB31-86DC432AC766}"/>
              </a:ext>
            </a:extLst>
          </p:cNvPr>
          <p:cNvSpPr>
            <a:spLocks noGrp="1"/>
          </p:cNvSpPr>
          <p:nvPr>
            <p:ph idx="1"/>
          </p:nvPr>
        </p:nvSpPr>
        <p:spPr>
          <a:xfrm>
            <a:off x="107093" y="1062681"/>
            <a:ext cx="11986054" cy="5585254"/>
          </a:xfrm>
        </p:spPr>
        <p:txBody>
          <a:bodyPr/>
          <a:lstStyle/>
          <a:p>
            <a:pPr marL="457200" indent="-457200">
              <a:buAutoNum type="arabicPeriod"/>
            </a:pPr>
            <a:r>
              <a:rPr lang="en-US" dirty="0">
                <a:solidFill>
                  <a:srgbClr val="002060"/>
                </a:solidFill>
              </a:rPr>
              <a:t>Sadie decides that instead of buying a new laptop for college with her graduation money she is going to continue to use her old one and invest her money. She uses her graduation money and some money she saved from her summer job – a total of $3000! If she invests when she turns 18 and earns an average of 8% per year, how much money will her $3000 be worth when she turns 28? 38? 48? 58? 68?</a:t>
            </a:r>
          </a:p>
          <a:p>
            <a:pPr marL="457200" indent="-457200">
              <a:buAutoNum type="arabicPeriod"/>
            </a:pPr>
            <a:r>
              <a:rPr lang="en-US" dirty="0">
                <a:solidFill>
                  <a:srgbClr val="002060"/>
                </a:solidFill>
              </a:rPr>
              <a:t>Sadie enjoys seeing her money grow so she decides to give up her daily stop at the coffee shop and brew her coffee at home. She was spending around $5 a day at the coffee shop - $35 a week! With around 4 weeks in a month, she now has an extra $140 to invest monthly. With this one change, how much money will she now have when she turns 28? 38? 48? 58? 68?</a:t>
            </a:r>
          </a:p>
        </p:txBody>
      </p:sp>
      <p:pic>
        <p:nvPicPr>
          <p:cNvPr id="5" name="Picture 4">
            <a:extLst>
              <a:ext uri="{FF2B5EF4-FFF2-40B4-BE49-F238E27FC236}">
                <a16:creationId xmlns:a16="http://schemas.microsoft.com/office/drawing/2014/main" id="{A66BDE52-EE91-456E-A9DE-F37290DB1625}"/>
              </a:ext>
            </a:extLst>
          </p:cNvPr>
          <p:cNvPicPr>
            <a:picLocks noChangeAspect="1"/>
          </p:cNvPicPr>
          <p:nvPr/>
        </p:nvPicPr>
        <p:blipFill>
          <a:blip r:embed="rId2"/>
          <a:stretch>
            <a:fillRect/>
          </a:stretch>
        </p:blipFill>
        <p:spPr>
          <a:xfrm>
            <a:off x="10489507" y="6357843"/>
            <a:ext cx="1542908" cy="368194"/>
          </a:xfrm>
          <a:prstGeom prst="rect">
            <a:avLst/>
          </a:prstGeom>
        </p:spPr>
      </p:pic>
    </p:spTree>
    <p:extLst>
      <p:ext uri="{BB962C8B-B14F-4D97-AF65-F5344CB8AC3E}">
        <p14:creationId xmlns:p14="http://schemas.microsoft.com/office/powerpoint/2010/main" val="4288391200"/>
      </p:ext>
    </p:extLst>
  </p:cSld>
  <p:clrMapOvr>
    <a:masterClrMapping/>
  </p:clrMapOvr>
</p:sld>
</file>

<file path=ppt/theme/theme1.xml><?xml version="1.0" encoding="utf-8"?>
<a:theme xmlns:a="http://schemas.openxmlformats.org/drawingml/2006/main" name="OffsetVTI">
  <a:themeElements>
    <a:clrScheme name="AnalogousFromDarkSeedLeftStep">
      <a:dk1>
        <a:srgbClr val="000000"/>
      </a:dk1>
      <a:lt1>
        <a:srgbClr val="FFFFFF"/>
      </a:lt1>
      <a:dk2>
        <a:srgbClr val="1B2430"/>
      </a:dk2>
      <a:lt2>
        <a:srgbClr val="F0F3F1"/>
      </a:lt2>
      <a:accent1>
        <a:srgbClr val="DF31B4"/>
      </a:accent1>
      <a:accent2>
        <a:srgbClr val="AF1FCD"/>
      </a:accent2>
      <a:accent3>
        <a:srgbClr val="7931DF"/>
      </a:accent3>
      <a:accent4>
        <a:srgbClr val="3939D2"/>
      </a:accent4>
      <a:accent5>
        <a:srgbClr val="317ADF"/>
      </a:accent5>
      <a:accent6>
        <a:srgbClr val="1FB0CD"/>
      </a:accent6>
      <a:hlink>
        <a:srgbClr val="3F60BF"/>
      </a:hlink>
      <a:folHlink>
        <a:srgbClr val="7F7F7F"/>
      </a:folHlink>
    </a:clrScheme>
    <a:fontScheme name="Dante">
      <a:majorFont>
        <a:latin typeface="Univers Light"/>
        <a:ea typeface=""/>
        <a:cs typeface=""/>
      </a:majorFont>
      <a:minorFont>
        <a:latin typeface="Univer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setVTI" id="{17A3166B-76FF-4669-8F6D-D4251AE158D8}" vid="{4532814A-B5F8-4CFD-BC69-A007D492DA4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714BA2AE7EFD34A9C0B6410CB86F0AF" ma:contentTypeVersion="12" ma:contentTypeDescription="Create a new document." ma:contentTypeScope="" ma:versionID="12804df6998a3d317e262049c2acb68f">
  <xsd:schema xmlns:xsd="http://www.w3.org/2001/XMLSchema" xmlns:xs="http://www.w3.org/2001/XMLSchema" xmlns:p="http://schemas.microsoft.com/office/2006/metadata/properties" xmlns:ns2="dc809939-901c-4e44-b75a-4ed6930e9425" xmlns:ns3="54ea286b-6133-493e-862c-ac240d2b25ff" targetNamespace="http://schemas.microsoft.com/office/2006/metadata/properties" ma:root="true" ma:fieldsID="4f9c7a82f5bf1353fc0f34676b7ad028" ns2:_="" ns3:_="">
    <xsd:import namespace="dc809939-901c-4e44-b75a-4ed6930e9425"/>
    <xsd:import namespace="54ea286b-6133-493e-862c-ac240d2b25f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AutoKeyPoints" minOccurs="0"/>
                <xsd:element ref="ns2:MediaServiceKeyPoint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809939-901c-4e44-b75a-4ed6930e942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4ea286b-6133-493e-862c-ac240d2b25f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39BBF97-8141-4363-9BB5-7A049B25D26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809939-901c-4e44-b75a-4ed6930e9425"/>
    <ds:schemaRef ds:uri="54ea286b-6133-493e-862c-ac240d2b25f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64BA7FB-8EEB-4831-AB98-6A792DAAA24F}">
  <ds:schemaRefs>
    <ds:schemaRef ds:uri="http://schemas.microsoft.com/sharepoint/v3/contenttype/forms"/>
  </ds:schemaRefs>
</ds:datastoreItem>
</file>

<file path=customXml/itemProps3.xml><?xml version="1.0" encoding="utf-8"?>
<ds:datastoreItem xmlns:ds="http://schemas.openxmlformats.org/officeDocument/2006/customXml" ds:itemID="{5950975D-7261-4833-AC77-95305D7D0915}">
  <ds:schemaRefs>
    <ds:schemaRef ds:uri="54ea286b-6133-493e-862c-ac240d2b25ff"/>
    <ds:schemaRef ds:uri="http://purl.org/dc/terms/"/>
    <ds:schemaRef ds:uri="http://purl.org/dc/elements/1.1/"/>
    <ds:schemaRef ds:uri="http://schemas.microsoft.com/office/infopath/2007/PartnerControls"/>
    <ds:schemaRef ds:uri="http://schemas.microsoft.com/office/2006/metadata/properties"/>
    <ds:schemaRef ds:uri="http://schemas.microsoft.com/office/2006/documentManagement/types"/>
    <ds:schemaRef ds:uri="http://schemas.openxmlformats.org/package/2006/metadata/core-properties"/>
    <ds:schemaRef ds:uri="dc809939-901c-4e44-b75a-4ed6930e9425"/>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68254</TotalTime>
  <Words>1423</Words>
  <Application>Microsoft Office PowerPoint</Application>
  <PresentationFormat>Widescreen</PresentationFormat>
  <Paragraphs>154</Paragraphs>
  <Slides>19</Slides>
  <Notes>0</Notes>
  <HiddenSlides>0</HiddenSlides>
  <MMClips>3</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OffsetVTI</vt:lpstr>
      <vt:lpstr>Compound Interest and Investing</vt:lpstr>
      <vt:lpstr>You have 2 options: </vt:lpstr>
      <vt:lpstr>Watch this video to see which option would allow you to walk away with the most money at the end of the month. </vt:lpstr>
      <vt:lpstr>Let’s look at Our 2 Options…</vt:lpstr>
      <vt:lpstr>Getting 100% return every day, as we did in the penny example, is highly unlikely!  However, the principle of compounding holds true for smaller returns too. It will take longer than a month to make your fortune like it did in the doubling penny example – the big idea here? Compounding helps your money make money no matter what rate of return you are working with.   This example shows why compounding is a core aspect of good personal finance and the reason why the rich get richer. Basically, it comes down to an age-old tenet – when you’re young, you have an asset money can’t buy: TIME.</vt:lpstr>
      <vt:lpstr>PowerPoint Presentation</vt:lpstr>
      <vt:lpstr>  Stop and discuss:</vt:lpstr>
      <vt:lpstr>Compound Interest Calculator</vt:lpstr>
      <vt:lpstr>Compound Interest Scenarios: </vt:lpstr>
      <vt:lpstr>How much will Sadie’s investment be worth? </vt:lpstr>
      <vt:lpstr>Does compounding always work in your favor? </vt:lpstr>
      <vt:lpstr>Let’s think of buying a home…</vt:lpstr>
      <vt:lpstr>Loan Scenarios:</vt:lpstr>
      <vt:lpstr>PowerPoint Presentation</vt:lpstr>
      <vt:lpstr>  Stop and discuss:</vt:lpstr>
      <vt:lpstr>Compound vs. Simple Interest</vt:lpstr>
      <vt:lpstr>  Stop and discuss: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Kristin Mullady</cp:lastModifiedBy>
  <cp:revision>9</cp:revision>
  <dcterms:created xsi:type="dcterms:W3CDTF">2021-02-25T17:36:50Z</dcterms:created>
  <dcterms:modified xsi:type="dcterms:W3CDTF">2021-09-21T23:30:55Z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0x0101007714BA2AE7EFD34A9C0B6410CB86F0AF</vt:lpwstr>
  </property>
</Properties>
</file>