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sldIdLst>
    <p:sldId id="259" r:id="rId6"/>
    <p:sldId id="257" r:id="rId7"/>
    <p:sldId id="258" r:id="rId8"/>
    <p:sldId id="260" r:id="rId9"/>
    <p:sldId id="261" r:id="rId10"/>
    <p:sldId id="262" r:id="rId11"/>
    <p:sldId id="263" r:id="rId12"/>
    <p:sldId id="265" r:id="rId13"/>
    <p:sldId id="264"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S::kristinm@pnwfcu.org::9ee3eb7d-2b27-48a9-886d-d3a15ae2f35a" providerId="AD" clId="Web-{1820A2A2-1CC3-463F-8E62-EA07EE723941}"/>
    <pc:docChg chg="modSld">
      <pc:chgData name="Kristin Mullady" userId="S::kristinm@pnwfcu.org::9ee3eb7d-2b27-48a9-886d-d3a15ae2f35a" providerId="AD" clId="Web-{1820A2A2-1CC3-463F-8E62-EA07EE723941}" dt="2024-03-29T00:59:28.674" v="25" actId="20577"/>
      <pc:docMkLst>
        <pc:docMk/>
      </pc:docMkLst>
      <pc:sldChg chg="modSp">
        <pc:chgData name="Kristin Mullady" userId="S::kristinm@pnwfcu.org::9ee3eb7d-2b27-48a9-886d-d3a15ae2f35a" providerId="AD" clId="Web-{1820A2A2-1CC3-463F-8E62-EA07EE723941}" dt="2024-03-29T00:59:28.674" v="25" actId="20577"/>
        <pc:sldMkLst>
          <pc:docMk/>
          <pc:sldMk cId="4039113170" sldId="262"/>
        </pc:sldMkLst>
        <pc:graphicFrameChg chg="modGraphic">
          <ac:chgData name="Kristin Mullady" userId="S::kristinm@pnwfcu.org::9ee3eb7d-2b27-48a9-886d-d3a15ae2f35a" providerId="AD" clId="Web-{1820A2A2-1CC3-463F-8E62-EA07EE723941}" dt="2024-03-29T00:59:28.674" v="25" actId="20577"/>
          <ac:graphicFrameMkLst>
            <pc:docMk/>
            <pc:sldMk cId="4039113170" sldId="262"/>
            <ac:graphicFrameMk id="5" creationId="{BBEE7473-DE5C-4455-90DD-13644C197E04}"/>
          </ac:graphicFrameMkLst>
        </pc:graphicFrameChg>
      </pc:sldChg>
    </pc:docChg>
  </pc:docChgLst>
  <pc:docChgLst>
    <pc:chgData name="Kristin Mullady" userId="S::kristinm@pnwfcu.org::9ee3eb7d-2b27-48a9-886d-d3a15ae2f35a" providerId="AD" clId="Web-{4C3DAD40-7FCA-4D46-9BFA-59B1041A02A5}"/>
    <pc:docChg chg="modSld">
      <pc:chgData name="Kristin Mullady" userId="S::kristinm@pnwfcu.org::9ee3eb7d-2b27-48a9-886d-d3a15ae2f35a" providerId="AD" clId="Web-{4C3DAD40-7FCA-4D46-9BFA-59B1041A02A5}" dt="2020-06-08T15:42:05.601" v="36" actId="1076"/>
      <pc:docMkLst>
        <pc:docMk/>
      </pc:docMkLst>
      <pc:sldChg chg="modSp">
        <pc:chgData name="Kristin Mullady" userId="S::kristinm@pnwfcu.org::9ee3eb7d-2b27-48a9-886d-d3a15ae2f35a" providerId="AD" clId="Web-{4C3DAD40-7FCA-4D46-9BFA-59B1041A02A5}" dt="2020-06-08T15:39:15.688" v="10" actId="14100"/>
        <pc:sldMkLst>
          <pc:docMk/>
          <pc:sldMk cId="395167731" sldId="257"/>
        </pc:sldMkLst>
        <pc:spChg chg="mod">
          <ac:chgData name="Kristin Mullady" userId="S::kristinm@pnwfcu.org::9ee3eb7d-2b27-48a9-886d-d3a15ae2f35a" providerId="AD" clId="Web-{4C3DAD40-7FCA-4D46-9BFA-59B1041A02A5}" dt="2020-06-08T15:39:15.688" v="10" actId="14100"/>
          <ac:spMkLst>
            <pc:docMk/>
            <pc:sldMk cId="395167731" sldId="257"/>
            <ac:spMk id="20" creationId="{6503F169-626A-4B46-B644-F8FDE453D5B0}"/>
          </ac:spMkLst>
        </pc:spChg>
      </pc:sldChg>
      <pc:sldChg chg="modSp">
        <pc:chgData name="Kristin Mullady" userId="S::kristinm@pnwfcu.org::9ee3eb7d-2b27-48a9-886d-d3a15ae2f35a" providerId="AD" clId="Web-{4C3DAD40-7FCA-4D46-9BFA-59B1041A02A5}" dt="2020-06-08T15:42:05.601" v="36" actId="1076"/>
        <pc:sldMkLst>
          <pc:docMk/>
          <pc:sldMk cId="2658521183" sldId="260"/>
        </pc:sldMkLst>
        <pc:spChg chg="mod">
          <ac:chgData name="Kristin Mullady" userId="S::kristinm@pnwfcu.org::9ee3eb7d-2b27-48a9-886d-d3a15ae2f35a" providerId="AD" clId="Web-{4C3DAD40-7FCA-4D46-9BFA-59B1041A02A5}" dt="2020-06-08T15:42:05.601" v="36" actId="1076"/>
          <ac:spMkLst>
            <pc:docMk/>
            <pc:sldMk cId="2658521183" sldId="260"/>
            <ac:spMk id="2" creationId="{AA8A557D-8FA0-42D8-A62B-6CB32BFD7650}"/>
          </ac:spMkLst>
        </pc:spChg>
        <pc:spChg chg="mod">
          <ac:chgData name="Kristin Mullady" userId="S::kristinm@pnwfcu.org::9ee3eb7d-2b27-48a9-886d-d3a15ae2f35a" providerId="AD" clId="Web-{4C3DAD40-7FCA-4D46-9BFA-59B1041A02A5}" dt="2020-06-08T15:41:44.568" v="27" actId="1076"/>
          <ac:spMkLst>
            <pc:docMk/>
            <pc:sldMk cId="2658521183" sldId="260"/>
            <ac:spMk id="3" creationId="{73CE9050-FE7B-4363-81E6-A7FE72A5BF3F}"/>
          </ac:spMkLst>
        </pc:spChg>
      </pc:sldChg>
    </pc:docChg>
  </pc:docChgLst>
  <pc:docChgLst>
    <pc:chgData name="Kristin Mullady" userId="9ee3eb7d-2b27-48a9-886d-d3a15ae2f35a" providerId="ADAL" clId="{E89CDB1C-A6D1-4998-A41A-3C906FD732C1}"/>
    <pc:docChg chg="undo custSel mod addSld delSld modSld sldOrd addMainMaster addSection delSection">
      <pc:chgData name="Kristin Mullady" userId="9ee3eb7d-2b27-48a9-886d-d3a15ae2f35a" providerId="ADAL" clId="{E89CDB1C-A6D1-4998-A41A-3C906FD732C1}" dt="2020-06-09T16:15:17.151" v="3616"/>
      <pc:docMkLst>
        <pc:docMk/>
      </pc:docMkLst>
      <pc:sldChg chg="addSp delSp modSp del mod setBg">
        <pc:chgData name="Kristin Mullady" userId="9ee3eb7d-2b27-48a9-886d-d3a15ae2f35a" providerId="ADAL" clId="{E89CDB1C-A6D1-4998-A41A-3C906FD732C1}" dt="2020-06-03T22:27:53.273" v="310" actId="47"/>
        <pc:sldMkLst>
          <pc:docMk/>
          <pc:sldMk cId="109857222" sldId="256"/>
        </pc:sldMkLst>
        <pc:spChg chg="mod">
          <ac:chgData name="Kristin Mullady" userId="9ee3eb7d-2b27-48a9-886d-d3a15ae2f35a" providerId="ADAL" clId="{E89CDB1C-A6D1-4998-A41A-3C906FD732C1}" dt="2020-06-03T21:52:28.138" v="215" actId="27636"/>
          <ac:spMkLst>
            <pc:docMk/>
            <pc:sldMk cId="109857222" sldId="256"/>
            <ac:spMk id="2" creationId="{00000000-0000-0000-0000-000000000000}"/>
          </ac:spMkLst>
        </pc:spChg>
        <pc:spChg chg="del mod">
          <ac:chgData name="Kristin Mullady" userId="9ee3eb7d-2b27-48a9-886d-d3a15ae2f35a" providerId="ADAL" clId="{E89CDB1C-A6D1-4998-A41A-3C906FD732C1}" dt="2020-06-03T21:53:05.938" v="249" actId="478"/>
          <ac:spMkLst>
            <pc:docMk/>
            <pc:sldMk cId="109857222" sldId="256"/>
            <ac:spMk id="3" creationId="{00000000-0000-0000-0000-000000000000}"/>
          </ac:spMkLst>
        </pc:spChg>
        <pc:spChg chg="add">
          <ac:chgData name="Kristin Mullady" userId="9ee3eb7d-2b27-48a9-886d-d3a15ae2f35a" providerId="ADAL" clId="{E89CDB1C-A6D1-4998-A41A-3C906FD732C1}" dt="2020-06-03T21:52:23.667" v="213" actId="26606"/>
          <ac:spMkLst>
            <pc:docMk/>
            <pc:sldMk cId="109857222" sldId="256"/>
            <ac:spMk id="9" creationId="{7905BA41-EE6E-4F80-8636-447F22DD729A}"/>
          </ac:spMkLst>
        </pc:spChg>
        <pc:spChg chg="add">
          <ac:chgData name="Kristin Mullady" userId="9ee3eb7d-2b27-48a9-886d-d3a15ae2f35a" providerId="ADAL" clId="{E89CDB1C-A6D1-4998-A41A-3C906FD732C1}" dt="2020-06-03T21:52:23.667" v="213" actId="26606"/>
          <ac:spMkLst>
            <pc:docMk/>
            <pc:sldMk cId="109857222" sldId="256"/>
            <ac:spMk id="11" creationId="{CD7549B2-EE05-4558-8C64-AC46755F2B25}"/>
          </ac:spMkLst>
        </pc:spChg>
        <pc:picChg chg="add del mod">
          <ac:chgData name="Kristin Mullady" userId="9ee3eb7d-2b27-48a9-886d-d3a15ae2f35a" providerId="ADAL" clId="{E89CDB1C-A6D1-4998-A41A-3C906FD732C1}" dt="2020-06-03T22:20:42.783" v="302" actId="21"/>
          <ac:picMkLst>
            <pc:docMk/>
            <pc:sldMk cId="109857222" sldId="256"/>
            <ac:picMk id="4" creationId="{6302D8AB-3724-46DB-835F-162E38C894C3}"/>
          </ac:picMkLst>
        </pc:picChg>
      </pc:sldChg>
      <pc:sldChg chg="addSp delSp modSp new mod setBg setClrOvrMap">
        <pc:chgData name="Kristin Mullady" userId="9ee3eb7d-2b27-48a9-886d-d3a15ae2f35a" providerId="ADAL" clId="{E89CDB1C-A6D1-4998-A41A-3C906FD732C1}" dt="2020-06-04T18:17:24.581" v="1679" actId="113"/>
        <pc:sldMkLst>
          <pc:docMk/>
          <pc:sldMk cId="395167731" sldId="257"/>
        </pc:sldMkLst>
        <pc:spChg chg="mod">
          <ac:chgData name="Kristin Mullady" userId="9ee3eb7d-2b27-48a9-886d-d3a15ae2f35a" providerId="ADAL" clId="{E89CDB1C-A6D1-4998-A41A-3C906FD732C1}" dt="2020-06-04T18:16:50.694" v="1676" actId="1076"/>
          <ac:spMkLst>
            <pc:docMk/>
            <pc:sldMk cId="395167731" sldId="257"/>
            <ac:spMk id="2" creationId="{724098F9-6483-49BA-845F-39CBE3A783A8}"/>
          </ac:spMkLst>
        </pc:spChg>
        <pc:spChg chg="add del mod">
          <ac:chgData name="Kristin Mullady" userId="9ee3eb7d-2b27-48a9-886d-d3a15ae2f35a" providerId="ADAL" clId="{E89CDB1C-A6D1-4998-A41A-3C906FD732C1}" dt="2020-06-03T21:54:25.259" v="256" actId="26606"/>
          <ac:spMkLst>
            <pc:docMk/>
            <pc:sldMk cId="395167731" sldId="257"/>
            <ac:spMk id="3" creationId="{6503F169-626A-4B46-B644-F8FDE453D5B0}"/>
          </ac:spMkLst>
        </pc:spChg>
        <pc:spChg chg="add del">
          <ac:chgData name="Kristin Mullady" userId="9ee3eb7d-2b27-48a9-886d-d3a15ae2f35a" providerId="ADAL" clId="{E89CDB1C-A6D1-4998-A41A-3C906FD732C1}" dt="2020-06-03T21:54:25.244" v="255" actId="26606"/>
          <ac:spMkLst>
            <pc:docMk/>
            <pc:sldMk cId="395167731" sldId="257"/>
            <ac:spMk id="8" creationId="{E945E29B-B971-41C6-A57B-B29BBB108A39}"/>
          </ac:spMkLst>
        </pc:spChg>
        <pc:spChg chg="add del">
          <ac:chgData name="Kristin Mullady" userId="9ee3eb7d-2b27-48a9-886d-d3a15ae2f35a" providerId="ADAL" clId="{E89CDB1C-A6D1-4998-A41A-3C906FD732C1}" dt="2020-06-03T21:54:05.517" v="251" actId="26606"/>
          <ac:spMkLst>
            <pc:docMk/>
            <pc:sldMk cId="395167731" sldId="257"/>
            <ac:spMk id="9" creationId="{302D80CF-1D0F-48E8-B11B-471AF24FB783}"/>
          </ac:spMkLst>
        </pc:spChg>
        <pc:spChg chg="add del">
          <ac:chgData name="Kristin Mullady" userId="9ee3eb7d-2b27-48a9-886d-d3a15ae2f35a" providerId="ADAL" clId="{E89CDB1C-A6D1-4998-A41A-3C906FD732C1}" dt="2020-06-03T21:54:16.932" v="253" actId="26606"/>
          <ac:spMkLst>
            <pc:docMk/>
            <pc:sldMk cId="395167731" sldId="257"/>
            <ac:spMk id="10" creationId="{59A309A7-1751-4ABE-A3C1-EEC40366AD89}"/>
          </ac:spMkLst>
        </pc:spChg>
        <pc:spChg chg="add del">
          <ac:chgData name="Kristin Mullady" userId="9ee3eb7d-2b27-48a9-886d-d3a15ae2f35a" providerId="ADAL" clId="{E89CDB1C-A6D1-4998-A41A-3C906FD732C1}" dt="2020-06-03T21:54:16.932" v="253" actId="26606"/>
          <ac:spMkLst>
            <pc:docMk/>
            <pc:sldMk cId="395167731" sldId="257"/>
            <ac:spMk id="11" creationId="{6503F169-626A-4B46-B644-F8FDE453D5B0}"/>
          </ac:spMkLst>
        </pc:spChg>
        <pc:spChg chg="add del">
          <ac:chgData name="Kristin Mullady" userId="9ee3eb7d-2b27-48a9-886d-d3a15ae2f35a" providerId="ADAL" clId="{E89CDB1C-A6D1-4998-A41A-3C906FD732C1}" dt="2020-06-03T21:54:16.932" v="253" actId="26606"/>
          <ac:spMkLst>
            <pc:docMk/>
            <pc:sldMk cId="395167731" sldId="257"/>
            <ac:spMk id="12" creationId="{967D8EB6-EAE1-4F9C-B398-83321E287204}"/>
          </ac:spMkLst>
        </pc:spChg>
        <pc:spChg chg="add del">
          <ac:chgData name="Kristin Mullady" userId="9ee3eb7d-2b27-48a9-886d-d3a15ae2f35a" providerId="ADAL" clId="{E89CDB1C-A6D1-4998-A41A-3C906FD732C1}" dt="2020-06-03T21:54:25.244" v="255" actId="26606"/>
          <ac:spMkLst>
            <pc:docMk/>
            <pc:sldMk cId="395167731" sldId="257"/>
            <ac:spMk id="15" creationId="{3E1F47E4-066D-4C27-98C8-B2B2C7BABFEC}"/>
          </ac:spMkLst>
        </pc:spChg>
        <pc:spChg chg="add del">
          <ac:chgData name="Kristin Mullady" userId="9ee3eb7d-2b27-48a9-886d-d3a15ae2f35a" providerId="ADAL" clId="{E89CDB1C-A6D1-4998-A41A-3C906FD732C1}" dt="2020-06-03T21:54:25.244" v="255" actId="26606"/>
          <ac:spMkLst>
            <pc:docMk/>
            <pc:sldMk cId="395167731" sldId="257"/>
            <ac:spMk id="18" creationId="{6503F169-626A-4B46-B644-F8FDE453D5B0}"/>
          </ac:spMkLst>
        </pc:spChg>
        <pc:spChg chg="add mod">
          <ac:chgData name="Kristin Mullady" userId="9ee3eb7d-2b27-48a9-886d-d3a15ae2f35a" providerId="ADAL" clId="{E89CDB1C-A6D1-4998-A41A-3C906FD732C1}" dt="2020-06-04T18:17:24.581" v="1679" actId="113"/>
          <ac:spMkLst>
            <pc:docMk/>
            <pc:sldMk cId="395167731" sldId="257"/>
            <ac:spMk id="20" creationId="{6503F169-626A-4B46-B644-F8FDE453D5B0}"/>
          </ac:spMkLst>
        </pc:spChg>
        <pc:spChg chg="add del">
          <ac:chgData name="Kristin Mullady" userId="9ee3eb7d-2b27-48a9-886d-d3a15ae2f35a" providerId="ADAL" clId="{E89CDB1C-A6D1-4998-A41A-3C906FD732C1}" dt="2020-06-04T18:16:38.004" v="1674" actId="26606"/>
          <ac:spMkLst>
            <pc:docMk/>
            <pc:sldMk cId="395167731" sldId="257"/>
            <ac:spMk id="21" creationId="{59A309A7-1751-4ABE-A3C1-EEC40366AD89}"/>
          </ac:spMkLst>
        </pc:spChg>
        <pc:spChg chg="add del">
          <ac:chgData name="Kristin Mullady" userId="9ee3eb7d-2b27-48a9-886d-d3a15ae2f35a" providerId="ADAL" clId="{E89CDB1C-A6D1-4998-A41A-3C906FD732C1}" dt="2020-06-04T18:16:38.004" v="1674" actId="26606"/>
          <ac:spMkLst>
            <pc:docMk/>
            <pc:sldMk cId="395167731" sldId="257"/>
            <ac:spMk id="22" creationId="{967D8EB6-EAE1-4F9C-B398-83321E287204}"/>
          </ac:spMkLst>
        </pc:spChg>
        <pc:spChg chg="add del">
          <ac:chgData name="Kristin Mullady" userId="9ee3eb7d-2b27-48a9-886d-d3a15ae2f35a" providerId="ADAL" clId="{E89CDB1C-A6D1-4998-A41A-3C906FD732C1}" dt="2020-06-04T18:16:38.004" v="1674" actId="26606"/>
          <ac:spMkLst>
            <pc:docMk/>
            <pc:sldMk cId="395167731" sldId="257"/>
            <ac:spMk id="28" creationId="{0953DB5D-0A37-4498-852C-604ADD855212}"/>
          </ac:spMkLst>
        </pc:spChg>
        <pc:spChg chg="add del">
          <ac:chgData name="Kristin Mullady" userId="9ee3eb7d-2b27-48a9-886d-d3a15ae2f35a" providerId="ADAL" clId="{E89CDB1C-A6D1-4998-A41A-3C906FD732C1}" dt="2020-06-04T18:16:38.004" v="1674" actId="26606"/>
          <ac:spMkLst>
            <pc:docMk/>
            <pc:sldMk cId="395167731" sldId="257"/>
            <ac:spMk id="30" creationId="{52B46D5E-7F74-4741-9FF9-3E105C9570B9}"/>
          </ac:spMkLst>
        </pc:spChg>
        <pc:spChg chg="add del">
          <ac:chgData name="Kristin Mullady" userId="9ee3eb7d-2b27-48a9-886d-d3a15ae2f35a" providerId="ADAL" clId="{E89CDB1C-A6D1-4998-A41A-3C906FD732C1}" dt="2020-06-04T18:16:38.004" v="1674" actId="26606"/>
          <ac:spMkLst>
            <pc:docMk/>
            <pc:sldMk cId="395167731" sldId="257"/>
            <ac:spMk id="32" creationId="{B97A76A2-B7F2-4D75-AB9E-71FB748825F4}"/>
          </ac:spMkLst>
        </pc:spChg>
        <pc:grpChg chg="add del">
          <ac:chgData name="Kristin Mullady" userId="9ee3eb7d-2b27-48a9-886d-d3a15ae2f35a" providerId="ADAL" clId="{E89CDB1C-A6D1-4998-A41A-3C906FD732C1}" dt="2020-06-03T21:54:25.244" v="255" actId="26606"/>
          <ac:grpSpMkLst>
            <pc:docMk/>
            <pc:sldMk cId="395167731" sldId="257"/>
            <ac:grpSpMk id="14" creationId="{4C76015D-CFEA-4204-9A50-352560FFC252}"/>
          </ac:grpSpMkLst>
        </pc:grpChg>
        <pc:graphicFrameChg chg="add del">
          <ac:chgData name="Kristin Mullady" userId="9ee3eb7d-2b27-48a9-886d-d3a15ae2f35a" providerId="ADAL" clId="{E89CDB1C-A6D1-4998-A41A-3C906FD732C1}" dt="2020-06-03T21:54:05.517" v="251" actId="26606"/>
          <ac:graphicFrameMkLst>
            <pc:docMk/>
            <pc:sldMk cId="395167731" sldId="257"/>
            <ac:graphicFrameMk id="5" creationId="{236B6C32-EA18-4A63-9106-5084752E5EDB}"/>
          </ac:graphicFrameMkLst>
        </pc:graphicFrameChg>
        <pc:picChg chg="add del">
          <ac:chgData name="Kristin Mullady" userId="9ee3eb7d-2b27-48a9-886d-d3a15ae2f35a" providerId="ADAL" clId="{E89CDB1C-A6D1-4998-A41A-3C906FD732C1}" dt="2020-06-03T21:54:16.932" v="253" actId="26606"/>
          <ac:picMkLst>
            <pc:docMk/>
            <pc:sldMk cId="395167731" sldId="257"/>
            <ac:picMk id="7" creationId="{AD4F9630-D5F3-4198-B1A7-6EDC0AFCEC4D}"/>
          </ac:picMkLst>
        </pc:picChg>
        <pc:picChg chg="add mod">
          <ac:chgData name="Kristin Mullady" userId="9ee3eb7d-2b27-48a9-886d-d3a15ae2f35a" providerId="ADAL" clId="{E89CDB1C-A6D1-4998-A41A-3C906FD732C1}" dt="2020-06-04T18:15:43.955" v="1670" actId="1076"/>
          <ac:picMkLst>
            <pc:docMk/>
            <pc:sldMk cId="395167731" sldId="257"/>
            <ac:picMk id="7" creationId="{AF6903D4-5557-4CE4-A8E7-DC1E4AD904EC}"/>
          </ac:picMkLst>
        </pc:picChg>
        <pc:picChg chg="add mod">
          <ac:chgData name="Kristin Mullady" userId="9ee3eb7d-2b27-48a9-886d-d3a15ae2f35a" providerId="ADAL" clId="{E89CDB1C-A6D1-4998-A41A-3C906FD732C1}" dt="2020-06-04T18:16:38.004" v="1674" actId="26606"/>
          <ac:picMkLst>
            <pc:docMk/>
            <pc:sldMk cId="395167731" sldId="257"/>
            <ac:picMk id="23" creationId="{AD4F9630-D5F3-4198-B1A7-6EDC0AFCEC4D}"/>
          </ac:picMkLst>
        </pc:picChg>
      </pc:sldChg>
      <pc:sldChg chg="addSp delSp modSp new mod setBg">
        <pc:chgData name="Kristin Mullady" userId="9ee3eb7d-2b27-48a9-886d-d3a15ae2f35a" providerId="ADAL" clId="{E89CDB1C-A6D1-4998-A41A-3C906FD732C1}" dt="2020-06-04T18:28:27.514" v="1894" actId="122"/>
        <pc:sldMkLst>
          <pc:docMk/>
          <pc:sldMk cId="1751769190" sldId="258"/>
        </pc:sldMkLst>
        <pc:spChg chg="mod">
          <ac:chgData name="Kristin Mullady" userId="9ee3eb7d-2b27-48a9-886d-d3a15ae2f35a" providerId="ADAL" clId="{E89CDB1C-A6D1-4998-A41A-3C906FD732C1}" dt="2020-06-04T18:28:27.514" v="1894" actId="122"/>
          <ac:spMkLst>
            <pc:docMk/>
            <pc:sldMk cId="1751769190" sldId="258"/>
            <ac:spMk id="2" creationId="{275D3562-B1E0-429F-BE21-4D15D640950E}"/>
          </ac:spMkLst>
        </pc:spChg>
        <pc:spChg chg="del mod">
          <ac:chgData name="Kristin Mullady" userId="9ee3eb7d-2b27-48a9-886d-d3a15ae2f35a" providerId="ADAL" clId="{E89CDB1C-A6D1-4998-A41A-3C906FD732C1}" dt="2020-06-04T18:06:30.244" v="1173" actId="26606"/>
          <ac:spMkLst>
            <pc:docMk/>
            <pc:sldMk cId="1751769190" sldId="258"/>
            <ac:spMk id="3" creationId="{94623D56-1EEF-4A19-AA42-2CC6CB9F7883}"/>
          </ac:spMkLst>
        </pc:spChg>
        <pc:spChg chg="add del">
          <ac:chgData name="Kristin Mullady" userId="9ee3eb7d-2b27-48a9-886d-d3a15ae2f35a" providerId="ADAL" clId="{E89CDB1C-A6D1-4998-A41A-3C906FD732C1}" dt="2020-06-04T18:16:14.326" v="1672" actId="26606"/>
          <ac:spMkLst>
            <pc:docMk/>
            <pc:sldMk cId="1751769190" sldId="258"/>
            <ac:spMk id="10" creationId="{3A5B4632-C963-4296-86F0-79AA9EA5AE98}"/>
          </ac:spMkLst>
        </pc:spChg>
        <pc:spChg chg="add del">
          <ac:chgData name="Kristin Mullady" userId="9ee3eb7d-2b27-48a9-886d-d3a15ae2f35a" providerId="ADAL" clId="{E89CDB1C-A6D1-4998-A41A-3C906FD732C1}" dt="2020-06-04T18:26:43.859" v="1887" actId="26606"/>
          <ac:spMkLst>
            <pc:docMk/>
            <pc:sldMk cId="1751769190" sldId="258"/>
            <ac:spMk id="11" creationId="{3A5B4632-C963-4296-86F0-79AA9EA5AE98}"/>
          </ac:spMkLst>
        </pc:spChg>
        <pc:spChg chg="add">
          <ac:chgData name="Kristin Mullady" userId="9ee3eb7d-2b27-48a9-886d-d3a15ae2f35a" providerId="ADAL" clId="{E89CDB1C-A6D1-4998-A41A-3C906FD732C1}" dt="2020-06-04T18:26:43.859" v="1887" actId="26606"/>
          <ac:spMkLst>
            <pc:docMk/>
            <pc:sldMk cId="1751769190" sldId="258"/>
            <ac:spMk id="16" creationId="{3A5B4632-C963-4296-86F0-79AA9EA5AE98}"/>
          </ac:spMkLst>
        </pc:spChg>
        <pc:graphicFrameChg chg="add mod modGraphic">
          <ac:chgData name="Kristin Mullady" userId="9ee3eb7d-2b27-48a9-886d-d3a15ae2f35a" providerId="ADAL" clId="{E89CDB1C-A6D1-4998-A41A-3C906FD732C1}" dt="2020-06-04T18:28:09.711" v="1891" actId="27957"/>
          <ac:graphicFrameMkLst>
            <pc:docMk/>
            <pc:sldMk cId="1751769190" sldId="258"/>
            <ac:graphicFrameMk id="6" creationId="{D73CBBE2-818C-4456-B2B1-7AE5C9CEF64E}"/>
          </ac:graphicFrameMkLst>
        </pc:graphicFrameChg>
        <pc:picChg chg="add mod">
          <ac:chgData name="Kristin Mullady" userId="9ee3eb7d-2b27-48a9-886d-d3a15ae2f35a" providerId="ADAL" clId="{E89CDB1C-A6D1-4998-A41A-3C906FD732C1}" dt="2020-06-03T22:20:54.050" v="304" actId="1076"/>
          <ac:picMkLst>
            <pc:docMk/>
            <pc:sldMk cId="1751769190" sldId="258"/>
            <ac:picMk id="4" creationId="{331876CB-6982-4EEB-B87D-D11FCB687819}"/>
          </ac:picMkLst>
        </pc:picChg>
        <pc:picChg chg="del">
          <ac:chgData name="Kristin Mullady" userId="9ee3eb7d-2b27-48a9-886d-d3a15ae2f35a" providerId="ADAL" clId="{E89CDB1C-A6D1-4998-A41A-3C906FD732C1}" dt="2020-06-03T22:27:26.646" v="305"/>
          <ac:picMkLst>
            <pc:docMk/>
            <pc:sldMk cId="1751769190" sldId="258"/>
            <ac:picMk id="5" creationId="{B949C1F3-422A-4084-824F-D8091C646FC2}"/>
          </ac:picMkLst>
        </pc:picChg>
      </pc:sldChg>
      <pc:sldChg chg="addSp modSp add mod ord">
        <pc:chgData name="Kristin Mullady" userId="9ee3eb7d-2b27-48a9-886d-d3a15ae2f35a" providerId="ADAL" clId="{E89CDB1C-A6D1-4998-A41A-3C906FD732C1}" dt="2020-06-08T20:36:54.713" v="1900" actId="1076"/>
        <pc:sldMkLst>
          <pc:docMk/>
          <pc:sldMk cId="2956925825" sldId="259"/>
        </pc:sldMkLst>
        <pc:spChg chg="mod">
          <ac:chgData name="Kristin Mullady" userId="9ee3eb7d-2b27-48a9-886d-d3a15ae2f35a" providerId="ADAL" clId="{E89CDB1C-A6D1-4998-A41A-3C906FD732C1}" dt="2020-06-03T22:28:03.002" v="311" actId="207"/>
          <ac:spMkLst>
            <pc:docMk/>
            <pc:sldMk cId="2956925825" sldId="259"/>
            <ac:spMk id="2" creationId="{00000000-0000-0000-0000-000000000000}"/>
          </ac:spMkLst>
        </pc:spChg>
        <pc:spChg chg="mod">
          <ac:chgData name="Kristin Mullady" userId="9ee3eb7d-2b27-48a9-886d-d3a15ae2f35a" providerId="ADAL" clId="{E89CDB1C-A6D1-4998-A41A-3C906FD732C1}" dt="2020-06-04T18:15:29.520" v="1668" actId="1076"/>
          <ac:spMkLst>
            <pc:docMk/>
            <pc:sldMk cId="2956925825" sldId="259"/>
            <ac:spMk id="3" creationId="{00000000-0000-0000-0000-000000000000}"/>
          </ac:spMkLst>
        </pc:spChg>
        <pc:picChg chg="add mod">
          <ac:chgData name="Kristin Mullady" userId="9ee3eb7d-2b27-48a9-886d-d3a15ae2f35a" providerId="ADAL" clId="{E89CDB1C-A6D1-4998-A41A-3C906FD732C1}" dt="2020-06-08T20:36:54.713" v="1900" actId="1076"/>
          <ac:picMkLst>
            <pc:docMk/>
            <pc:sldMk cId="2956925825" sldId="259"/>
            <ac:picMk id="7" creationId="{FCC0A8B3-71F0-480D-844D-64B5E32BD0DA}"/>
          </ac:picMkLst>
        </pc:picChg>
      </pc:sldChg>
      <pc:sldChg chg="addSp modSp new mod setBg">
        <pc:chgData name="Kristin Mullady" userId="9ee3eb7d-2b27-48a9-886d-d3a15ae2f35a" providerId="ADAL" clId="{E89CDB1C-A6D1-4998-A41A-3C906FD732C1}" dt="2020-06-08T20:36:58.548" v="1901"/>
        <pc:sldMkLst>
          <pc:docMk/>
          <pc:sldMk cId="2658521183" sldId="260"/>
        </pc:sldMkLst>
        <pc:spChg chg="mod">
          <ac:chgData name="Kristin Mullady" userId="9ee3eb7d-2b27-48a9-886d-d3a15ae2f35a" providerId="ADAL" clId="{E89CDB1C-A6D1-4998-A41A-3C906FD732C1}" dt="2020-06-04T18:06:45.761" v="1174" actId="26606"/>
          <ac:spMkLst>
            <pc:docMk/>
            <pc:sldMk cId="2658521183" sldId="260"/>
            <ac:spMk id="2" creationId="{AA8A557D-8FA0-42D8-A62B-6CB32BFD7650}"/>
          </ac:spMkLst>
        </pc:spChg>
        <pc:spChg chg="mod">
          <ac:chgData name="Kristin Mullady" userId="9ee3eb7d-2b27-48a9-886d-d3a15ae2f35a" providerId="ADAL" clId="{E89CDB1C-A6D1-4998-A41A-3C906FD732C1}" dt="2020-06-04T18:14:13.517" v="1581" actId="20577"/>
          <ac:spMkLst>
            <pc:docMk/>
            <pc:sldMk cId="2658521183" sldId="260"/>
            <ac:spMk id="3" creationId="{73CE9050-FE7B-4363-81E6-A7FE72A5BF3F}"/>
          </ac:spMkLst>
        </pc:spChg>
        <pc:spChg chg="add">
          <ac:chgData name="Kristin Mullady" userId="9ee3eb7d-2b27-48a9-886d-d3a15ae2f35a" providerId="ADAL" clId="{E89CDB1C-A6D1-4998-A41A-3C906FD732C1}" dt="2020-06-04T18:06:45.761" v="1174" actId="26606"/>
          <ac:spMkLst>
            <pc:docMk/>
            <pc:sldMk cId="2658521183" sldId="260"/>
            <ac:spMk id="10" creationId="{59A309A7-1751-4ABE-A3C1-EEC40366AD89}"/>
          </ac:spMkLst>
        </pc:spChg>
        <pc:spChg chg="add">
          <ac:chgData name="Kristin Mullady" userId="9ee3eb7d-2b27-48a9-886d-d3a15ae2f35a" providerId="ADAL" clId="{E89CDB1C-A6D1-4998-A41A-3C906FD732C1}" dt="2020-06-04T18:06:45.761" v="1174" actId="26606"/>
          <ac:spMkLst>
            <pc:docMk/>
            <pc:sldMk cId="2658521183" sldId="260"/>
            <ac:spMk id="12" creationId="{967D8EB6-EAE1-4F9C-B398-83321E287204}"/>
          </ac:spMkLst>
        </pc:spChg>
        <pc:picChg chg="add">
          <ac:chgData name="Kristin Mullady" userId="9ee3eb7d-2b27-48a9-886d-d3a15ae2f35a" providerId="ADAL" clId="{E89CDB1C-A6D1-4998-A41A-3C906FD732C1}" dt="2020-06-04T18:06:45.761" v="1174" actId="26606"/>
          <ac:picMkLst>
            <pc:docMk/>
            <pc:sldMk cId="2658521183" sldId="260"/>
            <ac:picMk id="7" creationId="{600C9C96-ED32-4352-BD41-DF4A5D1BF676}"/>
          </ac:picMkLst>
        </pc:picChg>
        <pc:picChg chg="add mod">
          <ac:chgData name="Kristin Mullady" userId="9ee3eb7d-2b27-48a9-886d-d3a15ae2f35a" providerId="ADAL" clId="{E89CDB1C-A6D1-4998-A41A-3C906FD732C1}" dt="2020-06-08T20:36:58.548" v="1901"/>
          <ac:picMkLst>
            <pc:docMk/>
            <pc:sldMk cId="2658521183" sldId="260"/>
            <ac:picMk id="8" creationId="{F510F034-E5A2-4DE0-825D-870F1F68FF35}"/>
          </ac:picMkLst>
        </pc:picChg>
      </pc:sldChg>
      <pc:sldChg chg="addSp delSp modSp new mod setBg">
        <pc:chgData name="Kristin Mullady" userId="9ee3eb7d-2b27-48a9-886d-d3a15ae2f35a" providerId="ADAL" clId="{E89CDB1C-A6D1-4998-A41A-3C906FD732C1}" dt="2020-06-09T15:27:21.864" v="2942" actId="113"/>
        <pc:sldMkLst>
          <pc:docMk/>
          <pc:sldMk cId="1451934135" sldId="261"/>
        </pc:sldMkLst>
        <pc:spChg chg="mod">
          <ac:chgData name="Kristin Mullady" userId="9ee3eb7d-2b27-48a9-886d-d3a15ae2f35a" providerId="ADAL" clId="{E89CDB1C-A6D1-4998-A41A-3C906FD732C1}" dt="2020-06-09T15:27:21.864" v="2942" actId="113"/>
          <ac:spMkLst>
            <pc:docMk/>
            <pc:sldMk cId="1451934135" sldId="261"/>
            <ac:spMk id="2" creationId="{CF8F1976-34A9-487A-BDF7-D028E3818830}"/>
          </ac:spMkLst>
        </pc:spChg>
        <pc:spChg chg="add del mod">
          <ac:chgData name="Kristin Mullady" userId="9ee3eb7d-2b27-48a9-886d-d3a15ae2f35a" providerId="ADAL" clId="{E89CDB1C-A6D1-4998-A41A-3C906FD732C1}" dt="2020-06-04T18:07:08.980" v="1179" actId="26606"/>
          <ac:spMkLst>
            <pc:docMk/>
            <pc:sldMk cId="1451934135" sldId="261"/>
            <ac:spMk id="3" creationId="{3A1C7230-6FE6-4A58-B137-C1ECD625670A}"/>
          </ac:spMkLst>
        </pc:spChg>
        <pc:spChg chg="add del">
          <ac:chgData name="Kristin Mullady" userId="9ee3eb7d-2b27-48a9-886d-d3a15ae2f35a" providerId="ADAL" clId="{E89CDB1C-A6D1-4998-A41A-3C906FD732C1}" dt="2020-06-04T18:11:00.170" v="1526" actId="26606"/>
          <ac:spMkLst>
            <pc:docMk/>
            <pc:sldMk cId="1451934135" sldId="261"/>
            <ac:spMk id="8" creationId="{488333BA-AE6E-427A-9B16-A39C8073F4EB}"/>
          </ac:spMkLst>
        </pc:spChg>
        <pc:spChg chg="add del">
          <ac:chgData name="Kristin Mullady" userId="9ee3eb7d-2b27-48a9-886d-d3a15ae2f35a" providerId="ADAL" clId="{E89CDB1C-A6D1-4998-A41A-3C906FD732C1}" dt="2020-06-04T18:06:57.108" v="1176" actId="26606"/>
          <ac:spMkLst>
            <pc:docMk/>
            <pc:sldMk cId="1451934135" sldId="261"/>
            <ac:spMk id="9" creationId="{3A5B4632-C963-4296-86F0-79AA9EA5AE98}"/>
          </ac:spMkLst>
        </pc:spChg>
        <pc:spChg chg="add del">
          <ac:chgData name="Kristin Mullady" userId="9ee3eb7d-2b27-48a9-886d-d3a15ae2f35a" providerId="ADAL" clId="{E89CDB1C-A6D1-4998-A41A-3C906FD732C1}" dt="2020-06-04T18:11:00.170" v="1526" actId="26606"/>
          <ac:spMkLst>
            <pc:docMk/>
            <pc:sldMk cId="1451934135" sldId="261"/>
            <ac:spMk id="10" creationId="{F98ED85F-DCEE-4B50-802E-71A6E3E12B04}"/>
          </ac:spMkLst>
        </pc:spChg>
        <pc:spChg chg="add del">
          <ac:chgData name="Kristin Mullady" userId="9ee3eb7d-2b27-48a9-886d-d3a15ae2f35a" providerId="ADAL" clId="{E89CDB1C-A6D1-4998-A41A-3C906FD732C1}" dt="2020-06-04T18:07:08.972" v="1178" actId="26606"/>
          <ac:spMkLst>
            <pc:docMk/>
            <pc:sldMk cId="1451934135" sldId="261"/>
            <ac:spMk id="12" creationId="{68575C10-8187-4AC4-AD72-C754EAFD2867}"/>
          </ac:spMkLst>
        </pc:spChg>
        <pc:spChg chg="add del mod">
          <ac:chgData name="Kristin Mullady" userId="9ee3eb7d-2b27-48a9-886d-d3a15ae2f35a" providerId="ADAL" clId="{E89CDB1C-A6D1-4998-A41A-3C906FD732C1}" dt="2020-06-04T18:11:00.170" v="1526" actId="26606"/>
          <ac:spMkLst>
            <pc:docMk/>
            <pc:sldMk cId="1451934135" sldId="261"/>
            <ac:spMk id="15" creationId="{3A1C7230-6FE6-4A58-B137-C1ECD625670A}"/>
          </ac:spMkLst>
        </pc:spChg>
        <pc:spChg chg="add del">
          <ac:chgData name="Kristin Mullady" userId="9ee3eb7d-2b27-48a9-886d-d3a15ae2f35a" providerId="ADAL" clId="{E89CDB1C-A6D1-4998-A41A-3C906FD732C1}" dt="2020-06-04T18:11:22.726" v="1527" actId="26606"/>
          <ac:spMkLst>
            <pc:docMk/>
            <pc:sldMk cId="1451934135" sldId="261"/>
            <ac:spMk id="21" creationId="{D55CD764-972B-4CA5-A885-53E55C63E174}"/>
          </ac:spMkLst>
        </pc:spChg>
        <pc:spChg chg="add del">
          <ac:chgData name="Kristin Mullady" userId="9ee3eb7d-2b27-48a9-886d-d3a15ae2f35a" providerId="ADAL" clId="{E89CDB1C-A6D1-4998-A41A-3C906FD732C1}" dt="2020-06-04T18:11:22.726" v="1527" actId="26606"/>
          <ac:spMkLst>
            <pc:docMk/>
            <pc:sldMk cId="1451934135" sldId="261"/>
            <ac:spMk id="23" creationId="{34165AB3-7006-4430-BCE3-25476BE13322}"/>
          </ac:spMkLst>
        </pc:spChg>
        <pc:spChg chg="add del">
          <ac:chgData name="Kristin Mullady" userId="9ee3eb7d-2b27-48a9-886d-d3a15ae2f35a" providerId="ADAL" clId="{E89CDB1C-A6D1-4998-A41A-3C906FD732C1}" dt="2020-06-04T18:11:22.726" v="1527" actId="26606"/>
          <ac:spMkLst>
            <pc:docMk/>
            <pc:sldMk cId="1451934135" sldId="261"/>
            <ac:spMk id="47" creationId="{E3E51905-F374-4E1A-97CF-B741584B74D5}"/>
          </ac:spMkLst>
        </pc:spChg>
        <pc:spChg chg="add del">
          <ac:chgData name="Kristin Mullady" userId="9ee3eb7d-2b27-48a9-886d-d3a15ae2f35a" providerId="ADAL" clId="{E89CDB1C-A6D1-4998-A41A-3C906FD732C1}" dt="2020-06-04T18:16:07.783" v="1671" actId="26606"/>
          <ac:spMkLst>
            <pc:docMk/>
            <pc:sldMk cId="1451934135" sldId="261"/>
            <ac:spMk id="53" creationId="{D55CD764-972B-4CA5-A885-53E55C63E174}"/>
          </ac:spMkLst>
        </pc:spChg>
        <pc:spChg chg="add">
          <ac:chgData name="Kristin Mullady" userId="9ee3eb7d-2b27-48a9-886d-d3a15ae2f35a" providerId="ADAL" clId="{E89CDB1C-A6D1-4998-A41A-3C906FD732C1}" dt="2020-06-09T15:23:41.695" v="2918" actId="26606"/>
          <ac:spMkLst>
            <pc:docMk/>
            <pc:sldMk cId="1451934135" sldId="261"/>
            <ac:spMk id="54" creationId="{8C0630BC-675A-4BBE-ABF7-30D5936B1AB6}"/>
          </ac:spMkLst>
        </pc:spChg>
        <pc:spChg chg="add del">
          <ac:chgData name="Kristin Mullady" userId="9ee3eb7d-2b27-48a9-886d-d3a15ae2f35a" providerId="ADAL" clId="{E89CDB1C-A6D1-4998-A41A-3C906FD732C1}" dt="2020-06-04T18:16:07.783" v="1671" actId="26606"/>
          <ac:spMkLst>
            <pc:docMk/>
            <pc:sldMk cId="1451934135" sldId="261"/>
            <ac:spMk id="55" creationId="{34165AB3-7006-4430-BCE3-25476BE13322}"/>
          </ac:spMkLst>
        </pc:spChg>
        <pc:spChg chg="add del">
          <ac:chgData name="Kristin Mullady" userId="9ee3eb7d-2b27-48a9-886d-d3a15ae2f35a" providerId="ADAL" clId="{E89CDB1C-A6D1-4998-A41A-3C906FD732C1}" dt="2020-06-04T18:16:07.783" v="1671" actId="26606"/>
          <ac:spMkLst>
            <pc:docMk/>
            <pc:sldMk cId="1451934135" sldId="261"/>
            <ac:spMk id="79" creationId="{E3E51905-F374-4E1A-97CF-B741584B74D5}"/>
          </ac:spMkLst>
        </pc:spChg>
        <pc:grpChg chg="add del">
          <ac:chgData name="Kristin Mullady" userId="9ee3eb7d-2b27-48a9-886d-d3a15ae2f35a" providerId="ADAL" clId="{E89CDB1C-A6D1-4998-A41A-3C906FD732C1}" dt="2020-06-04T18:11:22.726" v="1527" actId="26606"/>
          <ac:grpSpMkLst>
            <pc:docMk/>
            <pc:sldMk cId="1451934135" sldId="261"/>
            <ac:grpSpMk id="25" creationId="{22725F33-435F-480E-996D-205671CDC409}"/>
          </ac:grpSpMkLst>
        </pc:grpChg>
        <pc:grpChg chg="add del">
          <ac:chgData name="Kristin Mullady" userId="9ee3eb7d-2b27-48a9-886d-d3a15ae2f35a" providerId="ADAL" clId="{E89CDB1C-A6D1-4998-A41A-3C906FD732C1}" dt="2020-06-04T18:16:07.783" v="1671" actId="26606"/>
          <ac:grpSpMkLst>
            <pc:docMk/>
            <pc:sldMk cId="1451934135" sldId="261"/>
            <ac:grpSpMk id="57" creationId="{11999B20-6058-4C55-882E-A1FB050B69DD}"/>
          </ac:grpSpMkLst>
        </pc:grpChg>
        <pc:graphicFrameChg chg="add del">
          <ac:chgData name="Kristin Mullady" userId="9ee3eb7d-2b27-48a9-886d-d3a15ae2f35a" providerId="ADAL" clId="{E89CDB1C-A6D1-4998-A41A-3C906FD732C1}" dt="2020-06-04T18:06:57.108" v="1176" actId="26606"/>
          <ac:graphicFrameMkLst>
            <pc:docMk/>
            <pc:sldMk cId="1451934135" sldId="261"/>
            <ac:graphicFrameMk id="5" creationId="{931CB251-8050-49BE-BE39-7635B211FD55}"/>
          </ac:graphicFrameMkLst>
        </pc:graphicFrameChg>
        <pc:graphicFrameChg chg="add del">
          <ac:chgData name="Kristin Mullady" userId="9ee3eb7d-2b27-48a9-886d-d3a15ae2f35a" providerId="ADAL" clId="{E89CDB1C-A6D1-4998-A41A-3C906FD732C1}" dt="2020-06-04T18:07:08.972" v="1178" actId="26606"/>
          <ac:graphicFrameMkLst>
            <pc:docMk/>
            <pc:sldMk cId="1451934135" sldId="261"/>
            <ac:graphicFrameMk id="13" creationId="{7C52BA66-7E78-496B-828F-64C6D04D9794}"/>
          </ac:graphicFrameMkLst>
        </pc:graphicFrameChg>
        <pc:graphicFrameChg chg="add del">
          <ac:chgData name="Kristin Mullady" userId="9ee3eb7d-2b27-48a9-886d-d3a15ae2f35a" providerId="ADAL" clId="{E89CDB1C-A6D1-4998-A41A-3C906FD732C1}" dt="2020-06-04T18:11:22.726" v="1527" actId="26606"/>
          <ac:graphicFrameMkLst>
            <pc:docMk/>
            <pc:sldMk cId="1451934135" sldId="261"/>
            <ac:graphicFrameMk id="17" creationId="{5182F561-034F-43F3-9FBD-551B361574AB}"/>
          </ac:graphicFrameMkLst>
        </pc:graphicFrameChg>
        <pc:graphicFrameChg chg="add mod ord modGraphic">
          <ac:chgData name="Kristin Mullady" userId="9ee3eb7d-2b27-48a9-886d-d3a15ae2f35a" providerId="ADAL" clId="{E89CDB1C-A6D1-4998-A41A-3C906FD732C1}" dt="2020-06-09T15:27:04.419" v="2939"/>
          <ac:graphicFrameMkLst>
            <pc:docMk/>
            <pc:sldMk cId="1451934135" sldId="261"/>
            <ac:graphicFrameMk id="49" creationId="{AA156FE2-784C-4AF4-A045-51BAECADE66B}"/>
          </ac:graphicFrameMkLst>
        </pc:graphicFrameChg>
        <pc:picChg chg="add mod">
          <ac:chgData name="Kristin Mullady" userId="9ee3eb7d-2b27-48a9-886d-d3a15ae2f35a" providerId="ADAL" clId="{E89CDB1C-A6D1-4998-A41A-3C906FD732C1}" dt="2020-06-08T20:37:02.152" v="1902"/>
          <ac:picMkLst>
            <pc:docMk/>
            <pc:sldMk cId="1451934135" sldId="261"/>
            <ac:picMk id="4" creationId="{829DAD2D-C9D7-48E3-9A82-48CB913A4482}"/>
          </ac:picMkLst>
        </pc:picChg>
        <pc:cxnChg chg="add del">
          <ac:chgData name="Kristin Mullady" userId="9ee3eb7d-2b27-48a9-886d-d3a15ae2f35a" providerId="ADAL" clId="{E89CDB1C-A6D1-4998-A41A-3C906FD732C1}" dt="2020-06-04T18:07:08.972" v="1178" actId="26606"/>
          <ac:cxnSpMkLst>
            <pc:docMk/>
            <pc:sldMk cId="1451934135" sldId="261"/>
            <ac:cxnSpMk id="11" creationId="{74E776C9-ED67-41B7-B3A3-4DF76EF3ACEE}"/>
          </ac:cxnSpMkLst>
        </pc:cxnChg>
      </pc:sldChg>
      <pc:sldChg chg="addSp delSp modSp new mod setBg">
        <pc:chgData name="Kristin Mullady" userId="9ee3eb7d-2b27-48a9-886d-d3a15ae2f35a" providerId="ADAL" clId="{E89CDB1C-A6D1-4998-A41A-3C906FD732C1}" dt="2020-06-08T21:10:53.658" v="2336"/>
        <pc:sldMkLst>
          <pc:docMk/>
          <pc:sldMk cId="4039113170" sldId="262"/>
        </pc:sldMkLst>
        <pc:spChg chg="mod">
          <ac:chgData name="Kristin Mullady" userId="9ee3eb7d-2b27-48a9-886d-d3a15ae2f35a" providerId="ADAL" clId="{E89CDB1C-A6D1-4998-A41A-3C906FD732C1}" dt="2020-06-04T18:17:46.297" v="1681" actId="122"/>
          <ac:spMkLst>
            <pc:docMk/>
            <pc:sldMk cId="4039113170" sldId="262"/>
            <ac:spMk id="2" creationId="{F0C6D8E3-6744-4CC4-B60E-39FEF1DE3D84}"/>
          </ac:spMkLst>
        </pc:spChg>
        <pc:spChg chg="del mod">
          <ac:chgData name="Kristin Mullady" userId="9ee3eb7d-2b27-48a9-886d-d3a15ae2f35a" providerId="ADAL" clId="{E89CDB1C-A6D1-4998-A41A-3C906FD732C1}" dt="2020-06-04T18:06:03.289" v="1172" actId="26606"/>
          <ac:spMkLst>
            <pc:docMk/>
            <pc:sldMk cId="4039113170" sldId="262"/>
            <ac:spMk id="3" creationId="{DDDE063D-43D7-480C-9BB0-52594D81252A}"/>
          </ac:spMkLst>
        </pc:spChg>
        <pc:spChg chg="add del">
          <ac:chgData name="Kristin Mullady" userId="9ee3eb7d-2b27-48a9-886d-d3a15ae2f35a" providerId="ADAL" clId="{E89CDB1C-A6D1-4998-A41A-3C906FD732C1}" dt="2020-06-04T18:17:39.157" v="1680" actId="26606"/>
          <ac:spMkLst>
            <pc:docMk/>
            <pc:sldMk cId="4039113170" sldId="262"/>
            <ac:spMk id="9" creationId="{3A5B4632-C963-4296-86F0-79AA9EA5AE98}"/>
          </ac:spMkLst>
        </pc:spChg>
        <pc:spChg chg="add">
          <ac:chgData name="Kristin Mullady" userId="9ee3eb7d-2b27-48a9-886d-d3a15ae2f35a" providerId="ADAL" clId="{E89CDB1C-A6D1-4998-A41A-3C906FD732C1}" dt="2020-06-04T18:17:39.157" v="1680" actId="26606"/>
          <ac:spMkLst>
            <pc:docMk/>
            <pc:sldMk cId="4039113170" sldId="262"/>
            <ac:spMk id="14" creationId="{3A5B4632-C963-4296-86F0-79AA9EA5AE98}"/>
          </ac:spMkLst>
        </pc:spChg>
        <pc:graphicFrameChg chg="add mod modGraphic">
          <ac:chgData name="Kristin Mullady" userId="9ee3eb7d-2b27-48a9-886d-d3a15ae2f35a" providerId="ADAL" clId="{E89CDB1C-A6D1-4998-A41A-3C906FD732C1}" dt="2020-06-08T21:10:53.658" v="2336"/>
          <ac:graphicFrameMkLst>
            <pc:docMk/>
            <pc:sldMk cId="4039113170" sldId="262"/>
            <ac:graphicFrameMk id="5" creationId="{BBEE7473-DE5C-4455-90DD-13644C197E04}"/>
          </ac:graphicFrameMkLst>
        </pc:graphicFrameChg>
        <pc:picChg chg="add mod">
          <ac:chgData name="Kristin Mullady" userId="9ee3eb7d-2b27-48a9-886d-d3a15ae2f35a" providerId="ADAL" clId="{E89CDB1C-A6D1-4998-A41A-3C906FD732C1}" dt="2020-06-08T20:37:07.443" v="1903"/>
          <ac:picMkLst>
            <pc:docMk/>
            <pc:sldMk cId="4039113170" sldId="262"/>
            <ac:picMk id="6" creationId="{331F399D-5D08-4F8B-9F24-D68BE45CE32F}"/>
          </ac:picMkLst>
        </pc:picChg>
      </pc:sldChg>
      <pc:sldChg chg="addSp delSp modSp new mod setBg setClrOvrMap">
        <pc:chgData name="Kristin Mullady" userId="9ee3eb7d-2b27-48a9-886d-d3a15ae2f35a" providerId="ADAL" clId="{E89CDB1C-A6D1-4998-A41A-3C906FD732C1}" dt="2020-06-08T21:17:14.610" v="2339"/>
        <pc:sldMkLst>
          <pc:docMk/>
          <pc:sldMk cId="2689440321" sldId="263"/>
        </pc:sldMkLst>
        <pc:spChg chg="mod">
          <ac:chgData name="Kristin Mullady" userId="9ee3eb7d-2b27-48a9-886d-d3a15ae2f35a" providerId="ADAL" clId="{E89CDB1C-A6D1-4998-A41A-3C906FD732C1}" dt="2020-06-08T21:03:42.432" v="2148" actId="26606"/>
          <ac:spMkLst>
            <pc:docMk/>
            <pc:sldMk cId="2689440321" sldId="263"/>
            <ac:spMk id="2" creationId="{E52AA927-062A-450C-BEEA-D9CB3D0096E1}"/>
          </ac:spMkLst>
        </pc:spChg>
        <pc:spChg chg="mod">
          <ac:chgData name="Kristin Mullady" userId="9ee3eb7d-2b27-48a9-886d-d3a15ae2f35a" providerId="ADAL" clId="{E89CDB1C-A6D1-4998-A41A-3C906FD732C1}" dt="2020-06-08T21:09:21.423" v="2331" actId="20577"/>
          <ac:spMkLst>
            <pc:docMk/>
            <pc:sldMk cId="2689440321" sldId="263"/>
            <ac:spMk id="3" creationId="{0DCD5C68-E217-4C08-8C4D-1ADAD45294FF}"/>
          </ac:spMkLst>
        </pc:spChg>
        <pc:spChg chg="add del mod">
          <ac:chgData name="Kristin Mullady" userId="9ee3eb7d-2b27-48a9-886d-d3a15ae2f35a" providerId="ADAL" clId="{E89CDB1C-A6D1-4998-A41A-3C906FD732C1}" dt="2020-06-08T21:03:52.704" v="2151" actId="478"/>
          <ac:spMkLst>
            <pc:docMk/>
            <pc:sldMk cId="2689440321" sldId="263"/>
            <ac:spMk id="6" creationId="{51772064-286C-4225-8D09-3A0F0C0C44BB}"/>
          </ac:spMkLst>
        </pc:spChg>
        <pc:spChg chg="add del mod">
          <ac:chgData name="Kristin Mullady" userId="9ee3eb7d-2b27-48a9-886d-d3a15ae2f35a" providerId="ADAL" clId="{E89CDB1C-A6D1-4998-A41A-3C906FD732C1}" dt="2020-06-08T21:17:07.857" v="2338"/>
          <ac:spMkLst>
            <pc:docMk/>
            <pc:sldMk cId="2689440321" sldId="263"/>
            <ac:spMk id="7" creationId="{9D2806E9-EB14-4BF6-A30B-690B956CF912}"/>
          </ac:spMkLst>
        </pc:spChg>
        <pc:picChg chg="add mod">
          <ac:chgData name="Kristin Mullady" userId="9ee3eb7d-2b27-48a9-886d-d3a15ae2f35a" providerId="ADAL" clId="{E89CDB1C-A6D1-4998-A41A-3C906FD732C1}" dt="2020-06-08T21:03:56.599" v="2153" actId="1076"/>
          <ac:picMkLst>
            <pc:docMk/>
            <pc:sldMk cId="2689440321" sldId="263"/>
            <ac:picMk id="5" creationId="{CC960496-ED14-441F-970A-663861038199}"/>
          </ac:picMkLst>
        </pc:picChg>
        <pc:picChg chg="add mod">
          <ac:chgData name="Kristin Mullady" userId="9ee3eb7d-2b27-48a9-886d-d3a15ae2f35a" providerId="ADAL" clId="{E89CDB1C-A6D1-4998-A41A-3C906FD732C1}" dt="2020-06-08T21:17:14.610" v="2339"/>
          <ac:picMkLst>
            <pc:docMk/>
            <pc:sldMk cId="2689440321" sldId="263"/>
            <ac:picMk id="8" creationId="{94155BDE-7322-4372-A4B9-C391D1CA3422}"/>
          </ac:picMkLst>
        </pc:picChg>
      </pc:sldChg>
      <pc:sldChg chg="addSp delSp modSp new mod setBg">
        <pc:chgData name="Kristin Mullady" userId="9ee3eb7d-2b27-48a9-886d-d3a15ae2f35a" providerId="ADAL" clId="{E89CDB1C-A6D1-4998-A41A-3C906FD732C1}" dt="2020-06-09T16:15:13.932" v="3615"/>
        <pc:sldMkLst>
          <pc:docMk/>
          <pc:sldMk cId="1213345249" sldId="264"/>
        </pc:sldMkLst>
        <pc:spChg chg="mod">
          <ac:chgData name="Kristin Mullady" userId="9ee3eb7d-2b27-48a9-886d-d3a15ae2f35a" providerId="ADAL" clId="{E89CDB1C-A6D1-4998-A41A-3C906FD732C1}" dt="2020-06-09T15:18:55.217" v="2832" actId="26606"/>
          <ac:spMkLst>
            <pc:docMk/>
            <pc:sldMk cId="1213345249" sldId="264"/>
            <ac:spMk id="2" creationId="{CAE72226-CCDA-4E02-8791-009019F61C05}"/>
          </ac:spMkLst>
        </pc:spChg>
        <pc:spChg chg="add del mod">
          <ac:chgData name="Kristin Mullady" userId="9ee3eb7d-2b27-48a9-886d-d3a15ae2f35a" providerId="ADAL" clId="{E89CDB1C-A6D1-4998-A41A-3C906FD732C1}" dt="2020-06-08T21:23:45.241" v="2732" actId="478"/>
          <ac:spMkLst>
            <pc:docMk/>
            <pc:sldMk cId="1213345249" sldId="264"/>
            <ac:spMk id="3" creationId="{6BE38C4C-9290-4401-A1F2-16AC53070907}"/>
          </ac:spMkLst>
        </pc:spChg>
        <pc:spChg chg="add del mod">
          <ac:chgData name="Kristin Mullady" userId="9ee3eb7d-2b27-48a9-886d-d3a15ae2f35a" providerId="ADAL" clId="{E89CDB1C-A6D1-4998-A41A-3C906FD732C1}" dt="2020-06-08T21:22:51.215" v="2722"/>
          <ac:spMkLst>
            <pc:docMk/>
            <pc:sldMk cId="1213345249" sldId="264"/>
            <ac:spMk id="4" creationId="{3443515C-2377-49B7-ABAB-3098C24C70CC}"/>
          </ac:spMkLst>
        </pc:spChg>
        <pc:spChg chg="add del">
          <ac:chgData name="Kristin Mullady" userId="9ee3eb7d-2b27-48a9-886d-d3a15ae2f35a" providerId="ADAL" clId="{E89CDB1C-A6D1-4998-A41A-3C906FD732C1}" dt="2020-06-08T21:22:46.236" v="2719" actId="26606"/>
          <ac:spMkLst>
            <pc:docMk/>
            <pc:sldMk cId="1213345249" sldId="264"/>
            <ac:spMk id="9" creationId="{68575C10-8187-4AC4-AD72-C754EAFD2867}"/>
          </ac:spMkLst>
        </pc:spChg>
        <pc:spChg chg="add del">
          <ac:chgData name="Kristin Mullady" userId="9ee3eb7d-2b27-48a9-886d-d3a15ae2f35a" providerId="ADAL" clId="{E89CDB1C-A6D1-4998-A41A-3C906FD732C1}" dt="2020-06-08T21:23:23.276" v="2727" actId="26606"/>
          <ac:spMkLst>
            <pc:docMk/>
            <pc:sldMk cId="1213345249" sldId="264"/>
            <ac:spMk id="13" creationId="{1C091803-41C2-48E0-9228-5148460C7479}"/>
          </ac:spMkLst>
        </pc:spChg>
        <pc:spChg chg="add del">
          <ac:chgData name="Kristin Mullady" userId="9ee3eb7d-2b27-48a9-886d-d3a15ae2f35a" providerId="ADAL" clId="{E89CDB1C-A6D1-4998-A41A-3C906FD732C1}" dt="2020-06-08T21:23:23.276" v="2727" actId="26606"/>
          <ac:spMkLst>
            <pc:docMk/>
            <pc:sldMk cId="1213345249" sldId="264"/>
            <ac:spMk id="14" creationId="{B775CD93-9DF2-48CB-9F57-1BCA9A46C7FA}"/>
          </ac:spMkLst>
        </pc:spChg>
        <pc:spChg chg="add del">
          <ac:chgData name="Kristin Mullady" userId="9ee3eb7d-2b27-48a9-886d-d3a15ae2f35a" providerId="ADAL" clId="{E89CDB1C-A6D1-4998-A41A-3C906FD732C1}" dt="2020-06-08T21:23:23.276" v="2727" actId="26606"/>
          <ac:spMkLst>
            <pc:docMk/>
            <pc:sldMk cId="1213345249" sldId="264"/>
            <ac:spMk id="15" creationId="{6166C6D1-23AC-49C4-BA07-238E4E9F8CEB}"/>
          </ac:spMkLst>
        </pc:spChg>
        <pc:spChg chg="add del">
          <ac:chgData name="Kristin Mullady" userId="9ee3eb7d-2b27-48a9-886d-d3a15ae2f35a" providerId="ADAL" clId="{E89CDB1C-A6D1-4998-A41A-3C906FD732C1}" dt="2020-06-08T21:24:07.249" v="2737" actId="26606"/>
          <ac:spMkLst>
            <pc:docMk/>
            <pc:sldMk cId="1213345249" sldId="264"/>
            <ac:spMk id="21" creationId="{3A5B4632-C963-4296-86F0-79AA9EA5AE98}"/>
          </ac:spMkLst>
        </pc:spChg>
        <pc:spChg chg="add del">
          <ac:chgData name="Kristin Mullady" userId="9ee3eb7d-2b27-48a9-886d-d3a15ae2f35a" providerId="ADAL" clId="{E89CDB1C-A6D1-4998-A41A-3C906FD732C1}" dt="2020-06-09T15:18:55.217" v="2832" actId="26606"/>
          <ac:spMkLst>
            <pc:docMk/>
            <pc:sldMk cId="1213345249" sldId="264"/>
            <ac:spMk id="26" creationId="{778AB447-A4B7-44D2-A99D-2E39CCFBD048}"/>
          </ac:spMkLst>
        </pc:spChg>
        <pc:spChg chg="add del">
          <ac:chgData name="Kristin Mullady" userId="9ee3eb7d-2b27-48a9-886d-d3a15ae2f35a" providerId="ADAL" clId="{E89CDB1C-A6D1-4998-A41A-3C906FD732C1}" dt="2020-06-09T15:18:55.217" v="2832" actId="26606"/>
          <ac:spMkLst>
            <pc:docMk/>
            <pc:sldMk cId="1213345249" sldId="264"/>
            <ac:spMk id="28" creationId="{A5271697-90F1-4A23-8EF2-0179F2EAFACB}"/>
          </ac:spMkLst>
        </pc:spChg>
        <pc:spChg chg="add del">
          <ac:chgData name="Kristin Mullady" userId="9ee3eb7d-2b27-48a9-886d-d3a15ae2f35a" providerId="ADAL" clId="{E89CDB1C-A6D1-4998-A41A-3C906FD732C1}" dt="2020-06-09T15:18:55.217" v="2832" actId="26606"/>
          <ac:spMkLst>
            <pc:docMk/>
            <pc:sldMk cId="1213345249" sldId="264"/>
            <ac:spMk id="30" creationId="{D9F5512A-48E1-4C07-B75E-3CCC517B6804}"/>
          </ac:spMkLst>
        </pc:spChg>
        <pc:spChg chg="add del">
          <ac:chgData name="Kristin Mullady" userId="9ee3eb7d-2b27-48a9-886d-d3a15ae2f35a" providerId="ADAL" clId="{E89CDB1C-A6D1-4998-A41A-3C906FD732C1}" dt="2020-06-09T15:18:55.217" v="2832" actId="26606"/>
          <ac:spMkLst>
            <pc:docMk/>
            <pc:sldMk cId="1213345249" sldId="264"/>
            <ac:spMk id="32" creationId="{9D800584-727A-48CF-8223-244AD9717CAA}"/>
          </ac:spMkLst>
        </pc:spChg>
        <pc:spChg chg="add">
          <ac:chgData name="Kristin Mullady" userId="9ee3eb7d-2b27-48a9-886d-d3a15ae2f35a" providerId="ADAL" clId="{E89CDB1C-A6D1-4998-A41A-3C906FD732C1}" dt="2020-06-09T15:18:55.217" v="2832" actId="26606"/>
          <ac:spMkLst>
            <pc:docMk/>
            <pc:sldMk cId="1213345249" sldId="264"/>
            <ac:spMk id="59" creationId="{122F9423-F4B1-45D4-8445-E9991ECCBCCF}"/>
          </ac:spMkLst>
        </pc:spChg>
        <pc:grpChg chg="add del">
          <ac:chgData name="Kristin Mullady" userId="9ee3eb7d-2b27-48a9-886d-d3a15ae2f35a" providerId="ADAL" clId="{E89CDB1C-A6D1-4998-A41A-3C906FD732C1}" dt="2020-06-09T15:18:55.217" v="2832" actId="26606"/>
          <ac:grpSpMkLst>
            <pc:docMk/>
            <pc:sldMk cId="1213345249" sldId="264"/>
            <ac:grpSpMk id="34" creationId="{0F06CE9D-DF08-4313-8DD2-D81E1D59F323}"/>
          </ac:grpSpMkLst>
        </pc:grpChg>
        <pc:grpChg chg="add">
          <ac:chgData name="Kristin Mullady" userId="9ee3eb7d-2b27-48a9-886d-d3a15ae2f35a" providerId="ADAL" clId="{E89CDB1C-A6D1-4998-A41A-3C906FD732C1}" dt="2020-06-09T15:18:55.217" v="2832" actId="26606"/>
          <ac:grpSpMkLst>
            <pc:docMk/>
            <pc:sldMk cId="1213345249" sldId="264"/>
            <ac:grpSpMk id="61" creationId="{770AE191-D2EA-45C9-A44D-830C188F74CB}"/>
          </ac:grpSpMkLst>
        </pc:grpChg>
        <pc:graphicFrameChg chg="add del">
          <ac:chgData name="Kristin Mullady" userId="9ee3eb7d-2b27-48a9-886d-d3a15ae2f35a" providerId="ADAL" clId="{E89CDB1C-A6D1-4998-A41A-3C906FD732C1}" dt="2020-06-08T21:22:46.236" v="2719" actId="26606"/>
          <ac:graphicFrameMkLst>
            <pc:docMk/>
            <pc:sldMk cId="1213345249" sldId="264"/>
            <ac:graphicFrameMk id="5" creationId="{90B1E54F-9E4B-4508-A361-122706C16D0F}"/>
          </ac:graphicFrameMkLst>
        </pc:graphicFrameChg>
        <pc:graphicFrameChg chg="add del">
          <ac:chgData name="Kristin Mullady" userId="9ee3eb7d-2b27-48a9-886d-d3a15ae2f35a" providerId="ADAL" clId="{E89CDB1C-A6D1-4998-A41A-3C906FD732C1}" dt="2020-06-08T21:23:23.276" v="2727" actId="26606"/>
          <ac:graphicFrameMkLst>
            <pc:docMk/>
            <pc:sldMk cId="1213345249" sldId="264"/>
            <ac:graphicFrameMk id="16" creationId="{C671E7BD-0D3F-4B28-B73D-E935EECD50F7}"/>
          </ac:graphicFrameMkLst>
        </pc:graphicFrameChg>
        <pc:graphicFrameChg chg="add mod modGraphic">
          <ac:chgData name="Kristin Mullady" userId="9ee3eb7d-2b27-48a9-886d-d3a15ae2f35a" providerId="ADAL" clId="{E89CDB1C-A6D1-4998-A41A-3C906FD732C1}" dt="2020-06-09T15:21:33.511" v="2866"/>
          <ac:graphicFrameMkLst>
            <pc:docMk/>
            <pc:sldMk cId="1213345249" sldId="264"/>
            <ac:graphicFrameMk id="18" creationId="{C671E7BD-0D3F-4B28-B73D-E935EECD50F7}"/>
          </ac:graphicFrameMkLst>
        </pc:graphicFrameChg>
        <pc:picChg chg="add del mod">
          <ac:chgData name="Kristin Mullady" userId="9ee3eb7d-2b27-48a9-886d-d3a15ae2f35a" providerId="ADAL" clId="{E89CDB1C-A6D1-4998-A41A-3C906FD732C1}" dt="2020-06-08T21:23:22.784" v="2726"/>
          <ac:picMkLst>
            <pc:docMk/>
            <pc:sldMk cId="1213345249" sldId="264"/>
            <ac:picMk id="12" creationId="{F83FDFF8-825A-41EF-B993-E41A6AED5A0B}"/>
          </ac:picMkLst>
        </pc:picChg>
        <pc:picChg chg="add mod">
          <ac:chgData name="Kristin Mullady" userId="9ee3eb7d-2b27-48a9-886d-d3a15ae2f35a" providerId="ADAL" clId="{E89CDB1C-A6D1-4998-A41A-3C906FD732C1}" dt="2020-06-09T16:15:13.932" v="3615"/>
          <ac:picMkLst>
            <pc:docMk/>
            <pc:sldMk cId="1213345249" sldId="264"/>
            <ac:picMk id="55" creationId="{6B911588-8103-4ABA-80E4-7BFAC29A3E8E}"/>
          </ac:picMkLst>
        </pc:picChg>
        <pc:cxnChg chg="add del">
          <ac:chgData name="Kristin Mullady" userId="9ee3eb7d-2b27-48a9-886d-d3a15ae2f35a" providerId="ADAL" clId="{E89CDB1C-A6D1-4998-A41A-3C906FD732C1}" dt="2020-06-08T21:22:46.236" v="2719" actId="26606"/>
          <ac:cxnSpMkLst>
            <pc:docMk/>
            <pc:sldMk cId="1213345249" sldId="264"/>
            <ac:cxnSpMk id="11" creationId="{74E776C9-ED67-41B7-B3A3-4DF76EF3ACEE}"/>
          </ac:cxnSpMkLst>
        </pc:cxnChg>
      </pc:sldChg>
      <pc:sldChg chg="addSp delSp modSp new mod ord setBg">
        <pc:chgData name="Kristin Mullady" userId="9ee3eb7d-2b27-48a9-886d-d3a15ae2f35a" providerId="ADAL" clId="{E89CDB1C-A6D1-4998-A41A-3C906FD732C1}" dt="2020-06-09T16:15:10.929" v="3614"/>
        <pc:sldMkLst>
          <pc:docMk/>
          <pc:sldMk cId="3005892210" sldId="265"/>
        </pc:sldMkLst>
        <pc:spChg chg="mod">
          <ac:chgData name="Kristin Mullady" userId="9ee3eb7d-2b27-48a9-886d-d3a15ae2f35a" providerId="ADAL" clId="{E89CDB1C-A6D1-4998-A41A-3C906FD732C1}" dt="2020-06-09T16:10:43.031" v="3533" actId="14100"/>
          <ac:spMkLst>
            <pc:docMk/>
            <pc:sldMk cId="3005892210" sldId="265"/>
            <ac:spMk id="2" creationId="{275994FB-123C-4E96-9714-A9A96821DAC6}"/>
          </ac:spMkLst>
        </pc:spChg>
        <pc:spChg chg="mod">
          <ac:chgData name="Kristin Mullady" userId="9ee3eb7d-2b27-48a9-886d-d3a15ae2f35a" providerId="ADAL" clId="{E89CDB1C-A6D1-4998-A41A-3C906FD732C1}" dt="2020-06-09T16:14:51.453" v="3613" actId="20577"/>
          <ac:spMkLst>
            <pc:docMk/>
            <pc:sldMk cId="3005892210" sldId="265"/>
            <ac:spMk id="3" creationId="{EDF99838-F10C-49C5-AB6D-A1E616C50278}"/>
          </ac:spMkLst>
        </pc:spChg>
        <pc:spChg chg="add del mod">
          <ac:chgData name="Kristin Mullady" userId="9ee3eb7d-2b27-48a9-886d-d3a15ae2f35a" providerId="ADAL" clId="{E89CDB1C-A6D1-4998-A41A-3C906FD732C1}" dt="2020-06-09T15:52:09.980" v="3514" actId="478"/>
          <ac:spMkLst>
            <pc:docMk/>
            <pc:sldMk cId="3005892210" sldId="265"/>
            <ac:spMk id="6" creationId="{6E7F852D-E91B-443E-A592-DEA2F38465A7}"/>
          </ac:spMkLst>
        </pc:spChg>
        <pc:spChg chg="add del">
          <ac:chgData name="Kristin Mullady" userId="9ee3eb7d-2b27-48a9-886d-d3a15ae2f35a" providerId="ADAL" clId="{E89CDB1C-A6D1-4998-A41A-3C906FD732C1}" dt="2020-06-09T15:53:28.909" v="3518" actId="26606"/>
          <ac:spMkLst>
            <pc:docMk/>
            <pc:sldMk cId="3005892210" sldId="265"/>
            <ac:spMk id="11" creationId="{624D8376-6E48-4B62-8469-E3BC5ED6A152}"/>
          </ac:spMkLst>
        </pc:spChg>
        <pc:spChg chg="add del">
          <ac:chgData name="Kristin Mullady" userId="9ee3eb7d-2b27-48a9-886d-d3a15ae2f35a" providerId="ADAL" clId="{E89CDB1C-A6D1-4998-A41A-3C906FD732C1}" dt="2020-06-09T15:53:25.392" v="3516" actId="26606"/>
          <ac:spMkLst>
            <pc:docMk/>
            <pc:sldMk cId="3005892210" sldId="265"/>
            <ac:spMk id="16" creationId="{C5E1D13B-3A3C-462E-A6FF-A3D5A3881F31}"/>
          </ac:spMkLst>
        </pc:spChg>
        <pc:spChg chg="add del">
          <ac:chgData name="Kristin Mullady" userId="9ee3eb7d-2b27-48a9-886d-d3a15ae2f35a" providerId="ADAL" clId="{E89CDB1C-A6D1-4998-A41A-3C906FD732C1}" dt="2020-06-09T15:53:25.392" v="3516" actId="26606"/>
          <ac:spMkLst>
            <pc:docMk/>
            <pc:sldMk cId="3005892210" sldId="265"/>
            <ac:spMk id="18" creationId="{B82AB0A7-5ADB-43AA-A85D-9EB9D8BC09DC}"/>
          </ac:spMkLst>
        </pc:spChg>
        <pc:spChg chg="add del">
          <ac:chgData name="Kristin Mullady" userId="9ee3eb7d-2b27-48a9-886d-d3a15ae2f35a" providerId="ADAL" clId="{E89CDB1C-A6D1-4998-A41A-3C906FD732C1}" dt="2020-06-09T15:53:25.392" v="3516" actId="26606"/>
          <ac:spMkLst>
            <pc:docMk/>
            <pc:sldMk cId="3005892210" sldId="265"/>
            <ac:spMk id="20" creationId="{94214E17-97F3-4B04-AAE9-03BA148AE969}"/>
          </ac:spMkLst>
        </pc:spChg>
        <pc:spChg chg="add del">
          <ac:chgData name="Kristin Mullady" userId="9ee3eb7d-2b27-48a9-886d-d3a15ae2f35a" providerId="ADAL" clId="{E89CDB1C-A6D1-4998-A41A-3C906FD732C1}" dt="2020-06-09T15:53:25.392" v="3516" actId="26606"/>
          <ac:spMkLst>
            <pc:docMk/>
            <pc:sldMk cId="3005892210" sldId="265"/>
            <ac:spMk id="22" creationId="{EC9D92EA-1FC7-47BC-8749-59CAF27E94C9}"/>
          </ac:spMkLst>
        </pc:spChg>
        <pc:picChg chg="add mod ord">
          <ac:chgData name="Kristin Mullady" userId="9ee3eb7d-2b27-48a9-886d-d3a15ae2f35a" providerId="ADAL" clId="{E89CDB1C-A6D1-4998-A41A-3C906FD732C1}" dt="2020-06-09T15:53:28.909" v="3518" actId="26606"/>
          <ac:picMkLst>
            <pc:docMk/>
            <pc:sldMk cId="3005892210" sldId="265"/>
            <ac:picMk id="5" creationId="{0F9BFEF0-D2CC-4A56-AFB4-44A5A06DBC15}"/>
          </ac:picMkLst>
        </pc:picChg>
        <pc:picChg chg="add mod">
          <ac:chgData name="Kristin Mullady" userId="9ee3eb7d-2b27-48a9-886d-d3a15ae2f35a" providerId="ADAL" clId="{E89CDB1C-A6D1-4998-A41A-3C906FD732C1}" dt="2020-06-09T16:15:10.929" v="3614"/>
          <ac:picMkLst>
            <pc:docMk/>
            <pc:sldMk cId="3005892210" sldId="265"/>
            <ac:picMk id="12" creationId="{72FF1370-3B24-4EEE-89E5-366B623545C8}"/>
          </ac:picMkLst>
        </pc:picChg>
      </pc:sldChg>
      <pc:sldChg chg="addSp delSp modSp new mod setBg">
        <pc:chgData name="Kristin Mullady" userId="9ee3eb7d-2b27-48a9-886d-d3a15ae2f35a" providerId="ADAL" clId="{E89CDB1C-A6D1-4998-A41A-3C906FD732C1}" dt="2020-06-09T16:15:17.151" v="3616"/>
        <pc:sldMkLst>
          <pc:docMk/>
          <pc:sldMk cId="3552679636" sldId="266"/>
        </pc:sldMkLst>
        <pc:spChg chg="mod">
          <ac:chgData name="Kristin Mullady" userId="9ee3eb7d-2b27-48a9-886d-d3a15ae2f35a" providerId="ADAL" clId="{E89CDB1C-A6D1-4998-A41A-3C906FD732C1}" dt="2020-06-09T15:40:07.428" v="3075" actId="1076"/>
          <ac:spMkLst>
            <pc:docMk/>
            <pc:sldMk cId="3552679636" sldId="266"/>
            <ac:spMk id="2" creationId="{06AAB73B-9C23-4C75-8815-E8DB6B13A916}"/>
          </ac:spMkLst>
        </pc:spChg>
        <pc:spChg chg="mod ord">
          <ac:chgData name="Kristin Mullady" userId="9ee3eb7d-2b27-48a9-886d-d3a15ae2f35a" providerId="ADAL" clId="{E89CDB1C-A6D1-4998-A41A-3C906FD732C1}" dt="2020-06-09T15:41:20.844" v="3081" actId="14100"/>
          <ac:spMkLst>
            <pc:docMk/>
            <pc:sldMk cId="3552679636" sldId="266"/>
            <ac:spMk id="3" creationId="{4B2355EF-8433-4CC8-9F43-452BC517742E}"/>
          </ac:spMkLst>
        </pc:spChg>
        <pc:spChg chg="add del mod">
          <ac:chgData name="Kristin Mullady" userId="9ee3eb7d-2b27-48a9-886d-d3a15ae2f35a" providerId="ADAL" clId="{E89CDB1C-A6D1-4998-A41A-3C906FD732C1}" dt="2020-06-09T15:38:20.413" v="3053" actId="478"/>
          <ac:spMkLst>
            <pc:docMk/>
            <pc:sldMk cId="3552679636" sldId="266"/>
            <ac:spMk id="6" creationId="{63C8BFA9-024F-4D7C-848D-32090A59BF21}"/>
          </ac:spMkLst>
        </pc:spChg>
        <pc:spChg chg="add del">
          <ac:chgData name="Kristin Mullady" userId="9ee3eb7d-2b27-48a9-886d-d3a15ae2f35a" providerId="ADAL" clId="{E89CDB1C-A6D1-4998-A41A-3C906FD732C1}" dt="2020-06-09T15:38:43.371" v="3056" actId="26606"/>
          <ac:spMkLst>
            <pc:docMk/>
            <pc:sldMk cId="3552679636" sldId="266"/>
            <ac:spMk id="11" creationId="{F4C0B10B-D2C4-4A54-AFAD-3D27DF88BB37}"/>
          </ac:spMkLst>
        </pc:spChg>
        <pc:spChg chg="add">
          <ac:chgData name="Kristin Mullady" userId="9ee3eb7d-2b27-48a9-886d-d3a15ae2f35a" providerId="ADAL" clId="{E89CDB1C-A6D1-4998-A41A-3C906FD732C1}" dt="2020-06-09T15:38:43.371" v="3056" actId="26606"/>
          <ac:spMkLst>
            <pc:docMk/>
            <pc:sldMk cId="3552679636" sldId="266"/>
            <ac:spMk id="20" creationId="{C5E1D13B-3A3C-462E-A6FF-A3D5A3881F31}"/>
          </ac:spMkLst>
        </pc:spChg>
        <pc:spChg chg="add">
          <ac:chgData name="Kristin Mullady" userId="9ee3eb7d-2b27-48a9-886d-d3a15ae2f35a" providerId="ADAL" clId="{E89CDB1C-A6D1-4998-A41A-3C906FD732C1}" dt="2020-06-09T15:38:43.371" v="3056" actId="26606"/>
          <ac:spMkLst>
            <pc:docMk/>
            <pc:sldMk cId="3552679636" sldId="266"/>
            <ac:spMk id="21" creationId="{B82AB0A7-5ADB-43AA-A85D-9EB9D8BC09DC}"/>
          </ac:spMkLst>
        </pc:spChg>
        <pc:spChg chg="add">
          <ac:chgData name="Kristin Mullady" userId="9ee3eb7d-2b27-48a9-886d-d3a15ae2f35a" providerId="ADAL" clId="{E89CDB1C-A6D1-4998-A41A-3C906FD732C1}" dt="2020-06-09T15:38:43.371" v="3056" actId="26606"/>
          <ac:spMkLst>
            <pc:docMk/>
            <pc:sldMk cId="3552679636" sldId="266"/>
            <ac:spMk id="22" creationId="{94214E17-97F3-4B04-AAE9-03BA148AE969}"/>
          </ac:spMkLst>
        </pc:spChg>
        <pc:spChg chg="add del">
          <ac:chgData name="Kristin Mullady" userId="9ee3eb7d-2b27-48a9-886d-d3a15ae2f35a" providerId="ADAL" clId="{E89CDB1C-A6D1-4998-A41A-3C906FD732C1}" dt="2020-06-09T15:38:30.507" v="3055" actId="26606"/>
          <ac:spMkLst>
            <pc:docMk/>
            <pc:sldMk cId="3552679636" sldId="266"/>
            <ac:spMk id="23" creationId="{911A6C77-6109-4F77-975B-C375615A557E}"/>
          </ac:spMkLst>
        </pc:spChg>
        <pc:spChg chg="add">
          <ac:chgData name="Kristin Mullady" userId="9ee3eb7d-2b27-48a9-886d-d3a15ae2f35a" providerId="ADAL" clId="{E89CDB1C-A6D1-4998-A41A-3C906FD732C1}" dt="2020-06-09T15:38:43.371" v="3056" actId="26606"/>
          <ac:spMkLst>
            <pc:docMk/>
            <pc:sldMk cId="3552679636" sldId="266"/>
            <ac:spMk id="24" creationId="{EC9D92EA-1FC7-47BC-8749-59CAF27E94C9}"/>
          </ac:spMkLst>
        </pc:spChg>
        <pc:grpChg chg="add del">
          <ac:chgData name="Kristin Mullady" userId="9ee3eb7d-2b27-48a9-886d-d3a15ae2f35a" providerId="ADAL" clId="{E89CDB1C-A6D1-4998-A41A-3C906FD732C1}" dt="2020-06-09T15:38:43.371" v="3056" actId="26606"/>
          <ac:grpSpMkLst>
            <pc:docMk/>
            <pc:sldMk cId="3552679636" sldId="266"/>
            <ac:grpSpMk id="13" creationId="{B6BADB90-C74B-40D6-86DC-503F65FCE8DC}"/>
          </ac:grpSpMkLst>
        </pc:grpChg>
        <pc:grpChg chg="add del">
          <ac:chgData name="Kristin Mullady" userId="9ee3eb7d-2b27-48a9-886d-d3a15ae2f35a" providerId="ADAL" clId="{E89CDB1C-A6D1-4998-A41A-3C906FD732C1}" dt="2020-06-09T15:38:30.507" v="3055" actId="26606"/>
          <ac:grpSpMkLst>
            <pc:docMk/>
            <pc:sldMk cId="3552679636" sldId="266"/>
            <ac:grpSpMk id="25" creationId="{CB343D17-9934-455E-B326-2F39206BA44A}"/>
          </ac:grpSpMkLst>
        </pc:grpChg>
        <pc:picChg chg="add mod">
          <ac:chgData name="Kristin Mullady" userId="9ee3eb7d-2b27-48a9-886d-d3a15ae2f35a" providerId="ADAL" clId="{E89CDB1C-A6D1-4998-A41A-3C906FD732C1}" dt="2020-06-09T15:38:43.371" v="3056" actId="26606"/>
          <ac:picMkLst>
            <pc:docMk/>
            <pc:sldMk cId="3552679636" sldId="266"/>
            <ac:picMk id="5" creationId="{834C48E9-C41A-4934-8957-DD0D89CF797B}"/>
          </ac:picMkLst>
        </pc:picChg>
        <pc:picChg chg="add mod">
          <ac:chgData name="Kristin Mullady" userId="9ee3eb7d-2b27-48a9-886d-d3a15ae2f35a" providerId="ADAL" clId="{E89CDB1C-A6D1-4998-A41A-3C906FD732C1}" dt="2020-06-09T16:15:17.151" v="3616"/>
          <ac:picMkLst>
            <pc:docMk/>
            <pc:sldMk cId="3552679636" sldId="266"/>
            <ac:picMk id="31" creationId="{3E6C576B-D065-4060-B1F0-F04C2EB546C4}"/>
          </ac:picMkLst>
        </pc:picChg>
      </pc:sldChg>
      <pc:sldMasterChg chg="add addSldLayout">
        <pc:chgData name="Kristin Mullady" userId="9ee3eb7d-2b27-48a9-886d-d3a15ae2f35a" providerId="ADAL" clId="{E89CDB1C-A6D1-4998-A41A-3C906FD732C1}" dt="2020-06-03T22:27:41.036" v="306" actId="27028"/>
        <pc:sldMasterMkLst>
          <pc:docMk/>
          <pc:sldMasterMk cId="2950962336" sldId="2147483672"/>
        </pc:sldMasterMkLst>
        <pc:sldLayoutChg chg="add">
          <pc:chgData name="Kristin Mullady" userId="9ee3eb7d-2b27-48a9-886d-d3a15ae2f35a" providerId="ADAL" clId="{E89CDB1C-A6D1-4998-A41A-3C906FD732C1}" dt="2020-06-03T22:27:41.036" v="306" actId="27028"/>
          <pc:sldLayoutMkLst>
            <pc:docMk/>
            <pc:sldMasterMk cId="2950962336" sldId="2147483672"/>
            <pc:sldLayoutMk cId="736919714" sldId="2147483683"/>
          </pc:sldLayoutMkLst>
        </pc:sldLayoutChg>
      </pc:sldMasterChg>
    </pc:docChg>
  </pc:docChgLst>
  <pc:docChgLst>
    <pc:chgData name="Kristin Mullady" userId="S::kristinm@pnwfcu.org::9ee3eb7d-2b27-48a9-886d-d3a15ae2f35a" providerId="AD" clId="Web-{506A4B53-182B-4F76-AF07-10616D8ED662}"/>
    <pc:docChg chg="modSld">
      <pc:chgData name="Kristin Mullady" userId="S::kristinm@pnwfcu.org::9ee3eb7d-2b27-48a9-886d-d3a15ae2f35a" providerId="AD" clId="Web-{506A4B53-182B-4F76-AF07-10616D8ED662}" dt="2020-07-30T18:24:04.957" v="0" actId="20577"/>
      <pc:docMkLst>
        <pc:docMk/>
      </pc:docMkLst>
      <pc:sldChg chg="modSp">
        <pc:chgData name="Kristin Mullady" userId="S::kristinm@pnwfcu.org::9ee3eb7d-2b27-48a9-886d-d3a15ae2f35a" providerId="AD" clId="Web-{506A4B53-182B-4F76-AF07-10616D8ED662}" dt="2020-07-30T18:24:04.957" v="0" actId="20577"/>
        <pc:sldMkLst>
          <pc:docMk/>
          <pc:sldMk cId="2658521183" sldId="260"/>
        </pc:sldMkLst>
        <pc:spChg chg="mod">
          <ac:chgData name="Kristin Mullady" userId="S::kristinm@pnwfcu.org::9ee3eb7d-2b27-48a9-886d-d3a15ae2f35a" providerId="AD" clId="Web-{506A4B53-182B-4F76-AF07-10616D8ED662}" dt="2020-07-30T18:24:04.957" v="0" actId="20577"/>
          <ac:spMkLst>
            <pc:docMk/>
            <pc:sldMk cId="2658521183" sldId="260"/>
            <ac:spMk id="3" creationId="{73CE9050-FE7B-4363-81E6-A7FE72A5BF3F}"/>
          </ac:spMkLst>
        </pc:spChg>
      </pc:sldChg>
    </pc:docChg>
  </pc:docChgLst>
  <pc:docChgLst>
    <pc:chgData name="Kristin Mullady" userId="S::kristinm@pnwfcu.org::9ee3eb7d-2b27-48a9-886d-d3a15ae2f35a" providerId="AD" clId="Web-{9507A853-B516-483F-B50E-949E8B68936A}"/>
    <pc:docChg chg="modSld">
      <pc:chgData name="Kristin Mullady" userId="S::kristinm@pnwfcu.org::9ee3eb7d-2b27-48a9-886d-d3a15ae2f35a" providerId="AD" clId="Web-{9507A853-B516-483F-B50E-949E8B68936A}" dt="2020-06-03T22:27:28.725" v="0"/>
      <pc:docMkLst>
        <pc:docMk/>
      </pc:docMkLst>
      <pc:sldChg chg="addSp modSp">
        <pc:chgData name="Kristin Mullady" userId="S::kristinm@pnwfcu.org::9ee3eb7d-2b27-48a9-886d-d3a15ae2f35a" providerId="AD" clId="Web-{9507A853-B516-483F-B50E-949E8B68936A}" dt="2020-06-03T22:27:28.725" v="0"/>
        <pc:sldMkLst>
          <pc:docMk/>
          <pc:sldMk cId="109857222" sldId="256"/>
        </pc:sldMkLst>
        <pc:picChg chg="add mod">
          <ac:chgData name="Kristin Mullady" userId="S::kristinm@pnwfcu.org::9ee3eb7d-2b27-48a9-886d-d3a15ae2f35a" providerId="AD" clId="Web-{9507A853-B516-483F-B50E-949E8B68936A}" dt="2020-06-03T22:27:28.725" v="0"/>
          <ac:picMkLst>
            <pc:docMk/>
            <pc:sldMk cId="109857222" sldId="256"/>
            <ac:picMk id="3" creationId="{D91F5AFF-EBD7-4DF6-B5E0-408D28C6E71B}"/>
          </ac:picMkLst>
        </pc:picChg>
      </pc:sldChg>
    </pc:docChg>
  </pc:docChgLst>
  <pc:docChgLst>
    <pc:chgData name="Kristin Mullady" userId="S::kristinm@pnwfcu.org::9ee3eb7d-2b27-48a9-886d-d3a15ae2f35a" providerId="AD" clId="Web-{0CA3BEC2-9F64-4D4E-AD88-D0F7A68A04AC}"/>
    <pc:docChg chg="modSld">
      <pc:chgData name="Kristin Mullady" userId="S::kristinm@pnwfcu.org::9ee3eb7d-2b27-48a9-886d-d3a15ae2f35a" providerId="AD" clId="Web-{0CA3BEC2-9F64-4D4E-AD88-D0F7A68A04AC}" dt="2020-06-03T21:48:43.678" v="5" actId="20577"/>
      <pc:docMkLst>
        <pc:docMk/>
      </pc:docMkLst>
      <pc:sldChg chg="modSp">
        <pc:chgData name="Kristin Mullady" userId="S::kristinm@pnwfcu.org::9ee3eb7d-2b27-48a9-886d-d3a15ae2f35a" providerId="AD" clId="Web-{0CA3BEC2-9F64-4D4E-AD88-D0F7A68A04AC}" dt="2020-06-03T21:48:43.678" v="4" actId="20577"/>
        <pc:sldMkLst>
          <pc:docMk/>
          <pc:sldMk cId="109857222" sldId="256"/>
        </pc:sldMkLst>
        <pc:spChg chg="mod">
          <ac:chgData name="Kristin Mullady" userId="S::kristinm@pnwfcu.org::9ee3eb7d-2b27-48a9-886d-d3a15ae2f35a" providerId="AD" clId="Web-{0CA3BEC2-9F64-4D4E-AD88-D0F7A68A04AC}" dt="2020-06-03T21:48:43.678" v="4" actId="20577"/>
          <ac:spMkLst>
            <pc:docMk/>
            <pc:sldMk cId="109857222" sldId="256"/>
            <ac:spMk id="2" creationId="{00000000-0000-0000-0000-000000000000}"/>
          </ac:spMkLst>
        </pc:spChg>
      </pc:sldChg>
    </pc:docChg>
  </pc:docChgLst>
  <pc:docChgLst>
    <pc:chgData name="Kristin Mullady" userId="9ee3eb7d-2b27-48a9-886d-d3a15ae2f35a" providerId="ADAL" clId="{DF04E223-A933-4993-8436-3D4D4AF621AB}"/>
    <pc:docChg chg="modSld">
      <pc:chgData name="Kristin Mullady" userId="9ee3eb7d-2b27-48a9-886d-d3a15ae2f35a" providerId="ADAL" clId="{DF04E223-A933-4993-8436-3D4D4AF621AB}" dt="2020-07-30T18:39:01.863" v="98" actId="20577"/>
      <pc:docMkLst>
        <pc:docMk/>
      </pc:docMkLst>
      <pc:sldChg chg="modSp mod">
        <pc:chgData name="Kristin Mullady" userId="9ee3eb7d-2b27-48a9-886d-d3a15ae2f35a" providerId="ADAL" clId="{DF04E223-A933-4993-8436-3D4D4AF621AB}" dt="2020-07-30T18:36:25.618" v="79"/>
        <pc:sldMkLst>
          <pc:docMk/>
          <pc:sldMk cId="1451934135" sldId="261"/>
        </pc:sldMkLst>
        <pc:graphicFrameChg chg="mod">
          <ac:chgData name="Kristin Mullady" userId="9ee3eb7d-2b27-48a9-886d-d3a15ae2f35a" providerId="ADAL" clId="{DF04E223-A933-4993-8436-3D4D4AF621AB}" dt="2020-07-30T18:36:25.618" v="79"/>
          <ac:graphicFrameMkLst>
            <pc:docMk/>
            <pc:sldMk cId="1451934135" sldId="261"/>
            <ac:graphicFrameMk id="49" creationId="{AA156FE2-784C-4AF4-A045-51BAECADE66B}"/>
          </ac:graphicFrameMkLst>
        </pc:graphicFrameChg>
      </pc:sldChg>
      <pc:sldChg chg="modSp mod">
        <pc:chgData name="Kristin Mullady" userId="9ee3eb7d-2b27-48a9-886d-d3a15ae2f35a" providerId="ADAL" clId="{DF04E223-A933-4993-8436-3D4D4AF621AB}" dt="2020-07-30T18:39:01.863" v="98" actId="20577"/>
        <pc:sldMkLst>
          <pc:docMk/>
          <pc:sldMk cId="3552679636" sldId="266"/>
        </pc:sldMkLst>
        <pc:spChg chg="mod">
          <ac:chgData name="Kristin Mullady" userId="9ee3eb7d-2b27-48a9-886d-d3a15ae2f35a" providerId="ADAL" clId="{DF04E223-A933-4993-8436-3D4D4AF621AB}" dt="2020-07-30T18:39:01.863" v="98" actId="20577"/>
          <ac:spMkLst>
            <pc:docMk/>
            <pc:sldMk cId="3552679636" sldId="266"/>
            <ac:spMk id="3" creationId="{4B2355EF-8433-4CC8-9F43-452BC517742E}"/>
          </ac:spMkLst>
        </pc:spChg>
      </pc:sldChg>
    </pc:docChg>
  </pc:docChgLst>
  <pc:docChgLst>
    <pc:chgData name="Kristin Mullady" userId="9ee3eb7d-2b27-48a9-886d-d3a15ae2f35a" providerId="ADAL" clId="{58BAC618-E81A-44BD-8B5B-411BD6089851}"/>
    <pc:docChg chg="custSel modSld">
      <pc:chgData name="Kristin Mullady" userId="9ee3eb7d-2b27-48a9-886d-d3a15ae2f35a" providerId="ADAL" clId="{58BAC618-E81A-44BD-8B5B-411BD6089851}" dt="2021-04-26T20:12:05.348" v="4" actId="27636"/>
      <pc:docMkLst>
        <pc:docMk/>
      </pc:docMkLst>
      <pc:sldChg chg="modSp">
        <pc:chgData name="Kristin Mullady" userId="9ee3eb7d-2b27-48a9-886d-d3a15ae2f35a" providerId="ADAL" clId="{58BAC618-E81A-44BD-8B5B-411BD6089851}" dt="2021-04-26T20:11:12.787" v="0" actId="14100"/>
        <pc:sldMkLst>
          <pc:docMk/>
          <pc:sldMk cId="1213345249" sldId="264"/>
        </pc:sldMkLst>
        <pc:graphicFrameChg chg="mod">
          <ac:chgData name="Kristin Mullady" userId="9ee3eb7d-2b27-48a9-886d-d3a15ae2f35a" providerId="ADAL" clId="{58BAC618-E81A-44BD-8B5B-411BD6089851}" dt="2021-04-26T20:11:12.787" v="0" actId="14100"/>
          <ac:graphicFrameMkLst>
            <pc:docMk/>
            <pc:sldMk cId="1213345249" sldId="264"/>
            <ac:graphicFrameMk id="18" creationId="{C671E7BD-0D3F-4B28-B73D-E935EECD50F7}"/>
          </ac:graphicFrameMkLst>
        </pc:graphicFrameChg>
      </pc:sldChg>
      <pc:sldChg chg="modSp mod">
        <pc:chgData name="Kristin Mullady" userId="9ee3eb7d-2b27-48a9-886d-d3a15ae2f35a" providerId="ADAL" clId="{58BAC618-E81A-44BD-8B5B-411BD6089851}" dt="2021-04-26T20:12:05.348" v="4" actId="27636"/>
        <pc:sldMkLst>
          <pc:docMk/>
          <pc:sldMk cId="3552679636" sldId="266"/>
        </pc:sldMkLst>
        <pc:spChg chg="mod">
          <ac:chgData name="Kristin Mullady" userId="9ee3eb7d-2b27-48a9-886d-d3a15ae2f35a" providerId="ADAL" clId="{58BAC618-E81A-44BD-8B5B-411BD6089851}" dt="2021-04-26T20:12:05.348" v="4" actId="27636"/>
          <ac:spMkLst>
            <pc:docMk/>
            <pc:sldMk cId="3552679636" sldId="266"/>
            <ac:spMk id="3" creationId="{4B2355EF-8433-4CC8-9F43-452BC517742E}"/>
          </ac:spMkLst>
        </pc:spChg>
      </pc:sldChg>
    </pc:docChg>
  </pc:docChgLst>
  <pc:docChgLst>
    <pc:chgData name="Kristin Mullady" userId="S::kristinm@pnwfcu.org::9ee3eb7d-2b27-48a9-886d-d3a15ae2f35a" providerId="AD" clId="Web-{1B46B22F-54D6-4EBE-ACC8-B8DCA88C795F}"/>
    <pc:docChg chg="modSld">
      <pc:chgData name="Kristin Mullady" userId="S::kristinm@pnwfcu.org::9ee3eb7d-2b27-48a9-886d-d3a15ae2f35a" providerId="AD" clId="Web-{1B46B22F-54D6-4EBE-ACC8-B8DCA88C795F}" dt="2021-04-26T20:07:17.782" v="0" actId="14100"/>
      <pc:docMkLst>
        <pc:docMk/>
      </pc:docMkLst>
      <pc:sldChg chg="modSp">
        <pc:chgData name="Kristin Mullady" userId="S::kristinm@pnwfcu.org::9ee3eb7d-2b27-48a9-886d-d3a15ae2f35a" providerId="AD" clId="Web-{1B46B22F-54D6-4EBE-ACC8-B8DCA88C795F}" dt="2021-04-26T20:07:17.782" v="0" actId="14100"/>
        <pc:sldMkLst>
          <pc:docMk/>
          <pc:sldMk cId="1213345249" sldId="264"/>
        </pc:sldMkLst>
        <pc:graphicFrameChg chg="mod">
          <ac:chgData name="Kristin Mullady" userId="S::kristinm@pnwfcu.org::9ee3eb7d-2b27-48a9-886d-d3a15ae2f35a" providerId="AD" clId="Web-{1B46B22F-54D6-4EBE-ACC8-B8DCA88C795F}" dt="2021-04-26T20:07:17.782" v="0" actId="14100"/>
          <ac:graphicFrameMkLst>
            <pc:docMk/>
            <pc:sldMk cId="1213345249" sldId="264"/>
            <ac:graphicFrameMk id="18" creationId="{C671E7BD-0D3F-4B28-B73D-E935EECD50F7}"/>
          </ac:graphicFrameMkLst>
        </pc:graphicFrame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diagrams/_rels/data2.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_rels/data3.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s>
</file>

<file path=ppt/diagrams/_rels/data4.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2" Type="http://schemas.openxmlformats.org/officeDocument/2006/relationships/image" Target="../media/image42.svg"/><Relationship Id="rId16" Type="http://schemas.openxmlformats.org/officeDocument/2006/relationships/image" Target="../media/image56.svg"/><Relationship Id="rId1" Type="http://schemas.openxmlformats.org/officeDocument/2006/relationships/image" Target="../media/image41.png"/><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image" Target="../media/image5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 Id="rId14" Type="http://schemas.openxmlformats.org/officeDocument/2006/relationships/image" Target="../media/image5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s>
</file>

<file path=ppt/diagrams/_rels/drawing4.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2" Type="http://schemas.openxmlformats.org/officeDocument/2006/relationships/image" Target="../media/image42.svg"/><Relationship Id="rId16" Type="http://schemas.openxmlformats.org/officeDocument/2006/relationships/image" Target="../media/image56.svg"/><Relationship Id="rId1" Type="http://schemas.openxmlformats.org/officeDocument/2006/relationships/image" Target="../media/image41.png"/><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image" Target="../media/image5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 Id="rId14" Type="http://schemas.openxmlformats.org/officeDocument/2006/relationships/image" Target="../media/image54.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293C45-CE8B-44EC-B291-2D74CB247412}"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28C3859F-F9A5-47C3-B469-523F372AA8E1}">
      <dgm:prSet/>
      <dgm:spPr/>
      <dgm:t>
        <a:bodyPr/>
        <a:lstStyle/>
        <a:p>
          <a:pPr>
            <a:lnSpc>
              <a:spcPct val="100000"/>
            </a:lnSpc>
            <a:defRPr cap="all"/>
          </a:pPr>
          <a:r>
            <a:rPr lang="en-US"/>
            <a:t>Know the job</a:t>
          </a:r>
        </a:p>
      </dgm:t>
    </dgm:pt>
    <dgm:pt modelId="{0F6A9BDB-EE67-4541-8697-1723EE8134D8}" type="parTrans" cxnId="{8294CAB5-14A8-4EEA-BA80-0C9A05BD4446}">
      <dgm:prSet/>
      <dgm:spPr/>
      <dgm:t>
        <a:bodyPr/>
        <a:lstStyle/>
        <a:p>
          <a:endParaRPr lang="en-US"/>
        </a:p>
      </dgm:t>
    </dgm:pt>
    <dgm:pt modelId="{957795B8-7DF5-4069-87CA-1A21C8ABD973}" type="sibTrans" cxnId="{8294CAB5-14A8-4EEA-BA80-0C9A05BD4446}">
      <dgm:prSet/>
      <dgm:spPr/>
      <dgm:t>
        <a:bodyPr/>
        <a:lstStyle/>
        <a:p>
          <a:endParaRPr lang="en-US"/>
        </a:p>
      </dgm:t>
    </dgm:pt>
    <dgm:pt modelId="{0792C469-F55E-4466-B910-EBB959280C8C}">
      <dgm:prSet/>
      <dgm:spPr/>
      <dgm:t>
        <a:bodyPr/>
        <a:lstStyle/>
        <a:p>
          <a:pPr>
            <a:lnSpc>
              <a:spcPct val="100000"/>
            </a:lnSpc>
            <a:defRPr cap="all"/>
          </a:pPr>
          <a:r>
            <a:rPr lang="en-US"/>
            <a:t>Dress for Success</a:t>
          </a:r>
        </a:p>
      </dgm:t>
    </dgm:pt>
    <dgm:pt modelId="{1FB305DC-144D-46EF-95B8-A8671564FF1D}" type="parTrans" cxnId="{E26264ED-6ADE-4F1D-8544-DC9E589CDA90}">
      <dgm:prSet/>
      <dgm:spPr/>
      <dgm:t>
        <a:bodyPr/>
        <a:lstStyle/>
        <a:p>
          <a:endParaRPr lang="en-US"/>
        </a:p>
      </dgm:t>
    </dgm:pt>
    <dgm:pt modelId="{ABA45BEF-1990-4A07-B881-F57E1171A540}" type="sibTrans" cxnId="{E26264ED-6ADE-4F1D-8544-DC9E589CDA90}">
      <dgm:prSet/>
      <dgm:spPr/>
      <dgm:t>
        <a:bodyPr/>
        <a:lstStyle/>
        <a:p>
          <a:endParaRPr lang="en-US"/>
        </a:p>
      </dgm:t>
    </dgm:pt>
    <dgm:pt modelId="{EF4EB582-E0C3-4708-BC5B-FFA2C2755EC4}">
      <dgm:prSet/>
      <dgm:spPr/>
      <dgm:t>
        <a:bodyPr/>
        <a:lstStyle/>
        <a:p>
          <a:pPr>
            <a:lnSpc>
              <a:spcPct val="100000"/>
            </a:lnSpc>
            <a:defRPr cap="all"/>
          </a:pPr>
          <a:r>
            <a:rPr lang="en-US"/>
            <a:t>Nonverbal Communication</a:t>
          </a:r>
        </a:p>
      </dgm:t>
    </dgm:pt>
    <dgm:pt modelId="{C6E15019-5DDF-4519-9302-B3580AF37703}" type="parTrans" cxnId="{41DAE0FD-21C9-453A-BF00-D296BDBA252A}">
      <dgm:prSet/>
      <dgm:spPr/>
      <dgm:t>
        <a:bodyPr/>
        <a:lstStyle/>
        <a:p>
          <a:endParaRPr lang="en-US"/>
        </a:p>
      </dgm:t>
    </dgm:pt>
    <dgm:pt modelId="{82B51668-F358-4447-B7C6-494BD983CEDD}" type="sibTrans" cxnId="{41DAE0FD-21C9-453A-BF00-D296BDBA252A}">
      <dgm:prSet/>
      <dgm:spPr/>
      <dgm:t>
        <a:bodyPr/>
        <a:lstStyle/>
        <a:p>
          <a:endParaRPr lang="en-US"/>
        </a:p>
      </dgm:t>
    </dgm:pt>
    <dgm:pt modelId="{42088A51-55A3-4B17-803D-21D2F83C702B}">
      <dgm:prSet/>
      <dgm:spPr/>
      <dgm:t>
        <a:bodyPr/>
        <a:lstStyle/>
        <a:p>
          <a:pPr>
            <a:lnSpc>
              <a:spcPct val="100000"/>
            </a:lnSpc>
            <a:defRPr cap="all"/>
          </a:pPr>
          <a:r>
            <a:rPr lang="en-US"/>
            <a:t>Before and During the Interview</a:t>
          </a:r>
        </a:p>
      </dgm:t>
    </dgm:pt>
    <dgm:pt modelId="{840E82C0-11E8-4DE2-8BB7-187CD00B6487}" type="parTrans" cxnId="{EA3C9D51-C066-4D49-A03F-BCAEB71A2F75}">
      <dgm:prSet/>
      <dgm:spPr/>
      <dgm:t>
        <a:bodyPr/>
        <a:lstStyle/>
        <a:p>
          <a:endParaRPr lang="en-US"/>
        </a:p>
      </dgm:t>
    </dgm:pt>
    <dgm:pt modelId="{29AA3FC2-3B36-417F-93A6-70B0FD207EAB}" type="sibTrans" cxnId="{EA3C9D51-C066-4D49-A03F-BCAEB71A2F75}">
      <dgm:prSet/>
      <dgm:spPr/>
      <dgm:t>
        <a:bodyPr/>
        <a:lstStyle/>
        <a:p>
          <a:endParaRPr lang="en-US"/>
        </a:p>
      </dgm:t>
    </dgm:pt>
    <dgm:pt modelId="{9FF58147-6285-44DE-A9FB-58BD12775385}">
      <dgm:prSet/>
      <dgm:spPr/>
      <dgm:t>
        <a:bodyPr/>
        <a:lstStyle/>
        <a:p>
          <a:pPr>
            <a:lnSpc>
              <a:spcPct val="100000"/>
            </a:lnSpc>
            <a:defRPr cap="all"/>
          </a:pPr>
          <a:r>
            <a:rPr lang="en-US"/>
            <a:t>Error Free Resume and Cover Letter</a:t>
          </a:r>
        </a:p>
      </dgm:t>
    </dgm:pt>
    <dgm:pt modelId="{C63A3E21-1AE9-4248-81B4-E7613FEE2B79}" type="parTrans" cxnId="{26EAC9DB-0C00-49C6-92E3-60ADBA3B46B7}">
      <dgm:prSet/>
      <dgm:spPr/>
      <dgm:t>
        <a:bodyPr/>
        <a:lstStyle/>
        <a:p>
          <a:endParaRPr lang="en-US"/>
        </a:p>
      </dgm:t>
    </dgm:pt>
    <dgm:pt modelId="{DC4273FA-FE70-4778-B219-61512DDCFE46}" type="sibTrans" cxnId="{26EAC9DB-0C00-49C6-92E3-60ADBA3B46B7}">
      <dgm:prSet/>
      <dgm:spPr/>
      <dgm:t>
        <a:bodyPr/>
        <a:lstStyle/>
        <a:p>
          <a:endParaRPr lang="en-US"/>
        </a:p>
      </dgm:t>
    </dgm:pt>
    <dgm:pt modelId="{527FFCE5-569A-4739-B72B-70274B25BFA8}">
      <dgm:prSet/>
      <dgm:spPr/>
      <dgm:t>
        <a:bodyPr/>
        <a:lstStyle/>
        <a:p>
          <a:pPr>
            <a:lnSpc>
              <a:spcPct val="100000"/>
            </a:lnSpc>
            <a:defRPr cap="all"/>
          </a:pPr>
          <a:r>
            <a:rPr lang="en-US"/>
            <a:t>Be sure to get the basics right</a:t>
          </a:r>
        </a:p>
      </dgm:t>
    </dgm:pt>
    <dgm:pt modelId="{24EDDBF5-900E-442E-B5E5-2448064C5C54}" type="parTrans" cxnId="{6FFD57DB-2847-46C0-86C3-B15CDC3A8EBE}">
      <dgm:prSet/>
      <dgm:spPr/>
      <dgm:t>
        <a:bodyPr/>
        <a:lstStyle/>
        <a:p>
          <a:endParaRPr lang="en-US"/>
        </a:p>
      </dgm:t>
    </dgm:pt>
    <dgm:pt modelId="{78E455DF-DC9E-4B8C-8BC6-AE8680EF6CF9}" type="sibTrans" cxnId="{6FFD57DB-2847-46C0-86C3-B15CDC3A8EBE}">
      <dgm:prSet/>
      <dgm:spPr/>
      <dgm:t>
        <a:bodyPr/>
        <a:lstStyle/>
        <a:p>
          <a:endParaRPr lang="en-US"/>
        </a:p>
      </dgm:t>
    </dgm:pt>
    <dgm:pt modelId="{CB1DF06D-2750-45C6-8D45-56DCE5A64027}">
      <dgm:prSet/>
      <dgm:spPr/>
      <dgm:t>
        <a:bodyPr/>
        <a:lstStyle/>
        <a:p>
          <a:pPr>
            <a:lnSpc>
              <a:spcPct val="100000"/>
            </a:lnSpc>
            <a:defRPr cap="all"/>
          </a:pPr>
          <a:r>
            <a:rPr lang="en-US"/>
            <a:t>After the interview</a:t>
          </a:r>
        </a:p>
        <a:p>
          <a:endParaRPr lang="en-US"/>
        </a:p>
      </dgm:t>
    </dgm:pt>
    <dgm:pt modelId="{0DDD2C55-FBE4-403E-BEF7-9EFB2F53E4F3}" type="parTrans" cxnId="{81970C9E-B398-499E-834F-ECF204BACBE6}">
      <dgm:prSet/>
      <dgm:spPr/>
      <dgm:t>
        <a:bodyPr/>
        <a:lstStyle/>
        <a:p>
          <a:endParaRPr lang="en-US"/>
        </a:p>
      </dgm:t>
    </dgm:pt>
    <dgm:pt modelId="{192D1B98-A7F4-4987-BAEB-F0F47E3B906F}" type="sibTrans" cxnId="{81970C9E-B398-499E-834F-ECF204BACBE6}">
      <dgm:prSet/>
      <dgm:spPr/>
      <dgm:t>
        <a:bodyPr/>
        <a:lstStyle/>
        <a:p>
          <a:endParaRPr lang="en-US"/>
        </a:p>
      </dgm:t>
    </dgm:pt>
    <dgm:pt modelId="{ED7F8933-D830-4611-9D8D-04CFDED59590}" type="pres">
      <dgm:prSet presAssocID="{C0293C45-CE8B-44EC-B291-2D74CB247412}" presName="root" presStyleCnt="0">
        <dgm:presLayoutVars>
          <dgm:dir/>
          <dgm:resizeHandles val="exact"/>
        </dgm:presLayoutVars>
      </dgm:prSet>
      <dgm:spPr/>
    </dgm:pt>
    <dgm:pt modelId="{A16A43BB-0114-40D4-B6CB-6AB619713FE1}" type="pres">
      <dgm:prSet presAssocID="{28C3859F-F9A5-47C3-B469-523F372AA8E1}" presName="compNode" presStyleCnt="0"/>
      <dgm:spPr/>
    </dgm:pt>
    <dgm:pt modelId="{A8B1506C-5176-4AA1-87BF-E126F1F56476}" type="pres">
      <dgm:prSet presAssocID="{28C3859F-F9A5-47C3-B469-523F372AA8E1}" presName="iconBgRect" presStyleLbl="bgShp" presStyleIdx="0" presStyleCnt="7"/>
      <dgm:spPr>
        <a:prstGeom prst="round2DiagRect">
          <a:avLst>
            <a:gd name="adj1" fmla="val 29727"/>
            <a:gd name="adj2" fmla="val 0"/>
          </a:avLst>
        </a:prstGeom>
      </dgm:spPr>
    </dgm:pt>
    <dgm:pt modelId="{F00F682F-2558-4B46-853A-92CA90E3F9EF}" type="pres">
      <dgm:prSet presAssocID="{28C3859F-F9A5-47C3-B469-523F372AA8E1}"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ffice Worker"/>
        </a:ext>
      </dgm:extLst>
    </dgm:pt>
    <dgm:pt modelId="{03A930CE-B36F-4CA7-AEDA-2B6A90A0FC1C}" type="pres">
      <dgm:prSet presAssocID="{28C3859F-F9A5-47C3-B469-523F372AA8E1}" presName="spaceRect" presStyleCnt="0"/>
      <dgm:spPr/>
    </dgm:pt>
    <dgm:pt modelId="{C259F170-2724-40AE-AE1C-069CBA1B85C5}" type="pres">
      <dgm:prSet presAssocID="{28C3859F-F9A5-47C3-B469-523F372AA8E1}" presName="textRect" presStyleLbl="revTx" presStyleIdx="0" presStyleCnt="7">
        <dgm:presLayoutVars>
          <dgm:chMax val="1"/>
          <dgm:chPref val="1"/>
        </dgm:presLayoutVars>
      </dgm:prSet>
      <dgm:spPr/>
    </dgm:pt>
    <dgm:pt modelId="{6494D834-756A-46E8-B587-BF16336FA723}" type="pres">
      <dgm:prSet presAssocID="{957795B8-7DF5-4069-87CA-1A21C8ABD973}" presName="sibTrans" presStyleCnt="0"/>
      <dgm:spPr/>
    </dgm:pt>
    <dgm:pt modelId="{A54C0180-DB5C-48B1-B899-A80D4E17B2D6}" type="pres">
      <dgm:prSet presAssocID="{0792C469-F55E-4466-B910-EBB959280C8C}" presName="compNode" presStyleCnt="0"/>
      <dgm:spPr/>
    </dgm:pt>
    <dgm:pt modelId="{F8680CE6-3575-4CA0-8487-D77BE9C76625}" type="pres">
      <dgm:prSet presAssocID="{0792C469-F55E-4466-B910-EBB959280C8C}" presName="iconBgRect" presStyleLbl="bgShp" presStyleIdx="1" presStyleCnt="7"/>
      <dgm:spPr>
        <a:prstGeom prst="round2DiagRect">
          <a:avLst>
            <a:gd name="adj1" fmla="val 29727"/>
            <a:gd name="adj2" fmla="val 0"/>
          </a:avLst>
        </a:prstGeom>
      </dgm:spPr>
    </dgm:pt>
    <dgm:pt modelId="{36451A78-35E3-47C7-91BC-D11AE1E08868}" type="pres">
      <dgm:prSet presAssocID="{0792C469-F55E-4466-B910-EBB959280C8C}"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uit"/>
        </a:ext>
      </dgm:extLst>
    </dgm:pt>
    <dgm:pt modelId="{9925177D-8DB9-4103-8F3E-DE452EF0EEB8}" type="pres">
      <dgm:prSet presAssocID="{0792C469-F55E-4466-B910-EBB959280C8C}" presName="spaceRect" presStyleCnt="0"/>
      <dgm:spPr/>
    </dgm:pt>
    <dgm:pt modelId="{8CA59460-6AD4-4486-A2F1-9FC740AD65C1}" type="pres">
      <dgm:prSet presAssocID="{0792C469-F55E-4466-B910-EBB959280C8C}" presName="textRect" presStyleLbl="revTx" presStyleIdx="1" presStyleCnt="7">
        <dgm:presLayoutVars>
          <dgm:chMax val="1"/>
          <dgm:chPref val="1"/>
        </dgm:presLayoutVars>
      </dgm:prSet>
      <dgm:spPr/>
    </dgm:pt>
    <dgm:pt modelId="{DF013133-0C49-47C1-8230-708723DFA03A}" type="pres">
      <dgm:prSet presAssocID="{ABA45BEF-1990-4A07-B881-F57E1171A540}" presName="sibTrans" presStyleCnt="0"/>
      <dgm:spPr/>
    </dgm:pt>
    <dgm:pt modelId="{73F1E10A-FF85-4D4F-8C7A-9B0BD8199EE1}" type="pres">
      <dgm:prSet presAssocID="{EF4EB582-E0C3-4708-BC5B-FFA2C2755EC4}" presName="compNode" presStyleCnt="0"/>
      <dgm:spPr/>
    </dgm:pt>
    <dgm:pt modelId="{0C17A059-2C45-4065-A78D-E8340A086D05}" type="pres">
      <dgm:prSet presAssocID="{EF4EB582-E0C3-4708-BC5B-FFA2C2755EC4}" presName="iconBgRect" presStyleLbl="bgShp" presStyleIdx="2" presStyleCnt="7"/>
      <dgm:spPr>
        <a:prstGeom prst="round2DiagRect">
          <a:avLst>
            <a:gd name="adj1" fmla="val 29727"/>
            <a:gd name="adj2" fmla="val 0"/>
          </a:avLst>
        </a:prstGeom>
      </dgm:spPr>
    </dgm:pt>
    <dgm:pt modelId="{5035F18A-4856-4FD9-806E-8B3770B00853}" type="pres">
      <dgm:prSet presAssocID="{EF4EB582-E0C3-4708-BC5B-FFA2C2755EC4}"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at"/>
        </a:ext>
      </dgm:extLst>
    </dgm:pt>
    <dgm:pt modelId="{8265C48B-8CC5-4107-A816-107640947F67}" type="pres">
      <dgm:prSet presAssocID="{EF4EB582-E0C3-4708-BC5B-FFA2C2755EC4}" presName="spaceRect" presStyleCnt="0"/>
      <dgm:spPr/>
    </dgm:pt>
    <dgm:pt modelId="{158D1C28-25F7-4B8C-8CA5-6F05BBB7DA14}" type="pres">
      <dgm:prSet presAssocID="{EF4EB582-E0C3-4708-BC5B-FFA2C2755EC4}" presName="textRect" presStyleLbl="revTx" presStyleIdx="2" presStyleCnt="7">
        <dgm:presLayoutVars>
          <dgm:chMax val="1"/>
          <dgm:chPref val="1"/>
        </dgm:presLayoutVars>
      </dgm:prSet>
      <dgm:spPr/>
    </dgm:pt>
    <dgm:pt modelId="{F5E5AEA2-97B8-454A-9D3A-F8F93906D69F}" type="pres">
      <dgm:prSet presAssocID="{82B51668-F358-4447-B7C6-494BD983CEDD}" presName="sibTrans" presStyleCnt="0"/>
      <dgm:spPr/>
    </dgm:pt>
    <dgm:pt modelId="{971B41D4-6D8F-4FFB-9102-45A046D4AB88}" type="pres">
      <dgm:prSet presAssocID="{9FF58147-6285-44DE-A9FB-58BD12775385}" presName="compNode" presStyleCnt="0"/>
      <dgm:spPr/>
    </dgm:pt>
    <dgm:pt modelId="{3CE1B1E1-ADD5-404C-B006-45BEBDAC50C4}" type="pres">
      <dgm:prSet presAssocID="{9FF58147-6285-44DE-A9FB-58BD12775385}" presName="iconBgRect" presStyleLbl="bgShp" presStyleIdx="3" presStyleCnt="7"/>
      <dgm:spPr>
        <a:prstGeom prst="round2DiagRect">
          <a:avLst>
            <a:gd name="adj1" fmla="val 29727"/>
            <a:gd name="adj2" fmla="val 0"/>
          </a:avLst>
        </a:prstGeom>
      </dgm:spPr>
    </dgm:pt>
    <dgm:pt modelId="{C2797FD7-D15A-4D86-8E52-A38F8F1E02AA}" type="pres">
      <dgm:prSet presAssocID="{9FF58147-6285-44DE-A9FB-58BD12775385}"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ard Room"/>
        </a:ext>
      </dgm:extLst>
    </dgm:pt>
    <dgm:pt modelId="{F07A8F48-4259-4364-96C3-B66E71CD088B}" type="pres">
      <dgm:prSet presAssocID="{9FF58147-6285-44DE-A9FB-58BD12775385}" presName="spaceRect" presStyleCnt="0"/>
      <dgm:spPr/>
    </dgm:pt>
    <dgm:pt modelId="{4F7D898A-5EFB-4764-8254-E7B4C6CF53F0}" type="pres">
      <dgm:prSet presAssocID="{9FF58147-6285-44DE-A9FB-58BD12775385}" presName="textRect" presStyleLbl="revTx" presStyleIdx="3" presStyleCnt="7">
        <dgm:presLayoutVars>
          <dgm:chMax val="1"/>
          <dgm:chPref val="1"/>
        </dgm:presLayoutVars>
      </dgm:prSet>
      <dgm:spPr/>
    </dgm:pt>
    <dgm:pt modelId="{C2FCA653-F387-4E58-B53B-311B118F034F}" type="pres">
      <dgm:prSet presAssocID="{DC4273FA-FE70-4778-B219-61512DDCFE46}" presName="sibTrans" presStyleCnt="0"/>
      <dgm:spPr/>
    </dgm:pt>
    <dgm:pt modelId="{A4E50569-1786-4C40-A599-7D66525C3A16}" type="pres">
      <dgm:prSet presAssocID="{527FFCE5-569A-4739-B72B-70274B25BFA8}" presName="compNode" presStyleCnt="0"/>
      <dgm:spPr/>
    </dgm:pt>
    <dgm:pt modelId="{188504AB-6AE0-450A-8376-ED95825EE43D}" type="pres">
      <dgm:prSet presAssocID="{527FFCE5-569A-4739-B72B-70274B25BFA8}" presName="iconBgRect" presStyleLbl="bgShp" presStyleIdx="4" presStyleCnt="7"/>
      <dgm:spPr>
        <a:prstGeom prst="round2DiagRect">
          <a:avLst>
            <a:gd name="adj1" fmla="val 29727"/>
            <a:gd name="adj2" fmla="val 0"/>
          </a:avLst>
        </a:prstGeom>
      </dgm:spPr>
    </dgm:pt>
    <dgm:pt modelId="{F8BB5518-7FD1-45D3-8BAA-7970BB5B4CBE}" type="pres">
      <dgm:prSet presAssocID="{527FFCE5-569A-4739-B72B-70274B25BFA8}"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list"/>
        </a:ext>
      </dgm:extLst>
    </dgm:pt>
    <dgm:pt modelId="{C5B15F11-D44A-4201-BA43-D3F56FD394EF}" type="pres">
      <dgm:prSet presAssocID="{527FFCE5-569A-4739-B72B-70274B25BFA8}" presName="spaceRect" presStyleCnt="0"/>
      <dgm:spPr/>
    </dgm:pt>
    <dgm:pt modelId="{4182947D-9D55-48B4-9815-BAF5799F666C}" type="pres">
      <dgm:prSet presAssocID="{527FFCE5-569A-4739-B72B-70274B25BFA8}" presName="textRect" presStyleLbl="revTx" presStyleIdx="4" presStyleCnt="7">
        <dgm:presLayoutVars>
          <dgm:chMax val="1"/>
          <dgm:chPref val="1"/>
        </dgm:presLayoutVars>
      </dgm:prSet>
      <dgm:spPr/>
    </dgm:pt>
    <dgm:pt modelId="{1440C477-F601-4A0C-A3A1-3EF27852DBAC}" type="pres">
      <dgm:prSet presAssocID="{78E455DF-DC9E-4B8C-8BC6-AE8680EF6CF9}" presName="sibTrans" presStyleCnt="0"/>
      <dgm:spPr/>
    </dgm:pt>
    <dgm:pt modelId="{C185E190-4925-4E2D-AC44-8381D1F95A70}" type="pres">
      <dgm:prSet presAssocID="{42088A51-55A3-4B17-803D-21D2F83C702B}" presName="compNode" presStyleCnt="0"/>
      <dgm:spPr/>
    </dgm:pt>
    <dgm:pt modelId="{45C6CA9D-E867-4E73-AD8E-4EAA92434941}" type="pres">
      <dgm:prSet presAssocID="{42088A51-55A3-4B17-803D-21D2F83C702B}" presName="iconBgRect" presStyleLbl="bgShp" presStyleIdx="5" presStyleCnt="7"/>
      <dgm:spPr>
        <a:prstGeom prst="round2DiagRect">
          <a:avLst>
            <a:gd name="adj1" fmla="val 29727"/>
            <a:gd name="adj2" fmla="val 0"/>
          </a:avLst>
        </a:prstGeom>
      </dgm:spPr>
    </dgm:pt>
    <dgm:pt modelId="{333E1102-C2C1-4411-97B3-C4E070740031}" type="pres">
      <dgm:prSet presAssocID="{42088A51-55A3-4B17-803D-21D2F83C702B}"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eeting"/>
        </a:ext>
      </dgm:extLst>
    </dgm:pt>
    <dgm:pt modelId="{3C1EC4DE-8222-4563-9926-0249B5752C36}" type="pres">
      <dgm:prSet presAssocID="{42088A51-55A3-4B17-803D-21D2F83C702B}" presName="spaceRect" presStyleCnt="0"/>
      <dgm:spPr/>
    </dgm:pt>
    <dgm:pt modelId="{484EC049-DA7A-4AEF-B457-AFCDBA2B53E6}" type="pres">
      <dgm:prSet presAssocID="{42088A51-55A3-4B17-803D-21D2F83C702B}" presName="textRect" presStyleLbl="revTx" presStyleIdx="5" presStyleCnt="7">
        <dgm:presLayoutVars>
          <dgm:chMax val="1"/>
          <dgm:chPref val="1"/>
        </dgm:presLayoutVars>
      </dgm:prSet>
      <dgm:spPr/>
    </dgm:pt>
    <dgm:pt modelId="{80FEA4AA-A9D5-40E0-BF52-31F9C229B3D6}" type="pres">
      <dgm:prSet presAssocID="{29AA3FC2-3B36-417F-93A6-70B0FD207EAB}" presName="sibTrans" presStyleCnt="0"/>
      <dgm:spPr/>
    </dgm:pt>
    <dgm:pt modelId="{BEBFD761-120A-4DBA-93BE-36ADA4BE6B71}" type="pres">
      <dgm:prSet presAssocID="{CB1DF06D-2750-45C6-8D45-56DCE5A64027}" presName="compNode" presStyleCnt="0"/>
      <dgm:spPr/>
    </dgm:pt>
    <dgm:pt modelId="{546745D3-9AB7-435C-A6A2-3F00CD9E6EBC}" type="pres">
      <dgm:prSet presAssocID="{CB1DF06D-2750-45C6-8D45-56DCE5A64027}" presName="iconBgRect" presStyleLbl="bgShp" presStyleIdx="6" presStyleCnt="7"/>
      <dgm:spPr>
        <a:prstGeom prst="round2DiagRect">
          <a:avLst>
            <a:gd name="adj1" fmla="val 29727"/>
            <a:gd name="adj2" fmla="val 0"/>
          </a:avLst>
        </a:prstGeom>
      </dgm:spPr>
    </dgm:pt>
    <dgm:pt modelId="{BA3FA388-6AA1-4662-BE01-16D795DA87C7}" type="pres">
      <dgm:prSet presAssocID="{CB1DF06D-2750-45C6-8D45-56DCE5A64027}"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a:noFill/>
        </a:ln>
      </dgm:spPr>
      <dgm:extLst>
        <a:ext uri="{E40237B7-FDA0-4F09-8148-C483321AD2D9}">
          <dgm14:cNvPr xmlns:dgm14="http://schemas.microsoft.com/office/drawing/2010/diagram" id="0" name="" descr="Envelope"/>
        </a:ext>
      </dgm:extLst>
    </dgm:pt>
    <dgm:pt modelId="{00DB89D6-3793-4A6F-A61C-7754FBFBF3E4}" type="pres">
      <dgm:prSet presAssocID="{CB1DF06D-2750-45C6-8D45-56DCE5A64027}" presName="spaceRect" presStyleCnt="0"/>
      <dgm:spPr/>
    </dgm:pt>
    <dgm:pt modelId="{30211680-0874-423D-AE47-6E9652B8FF82}" type="pres">
      <dgm:prSet presAssocID="{CB1DF06D-2750-45C6-8D45-56DCE5A64027}" presName="textRect" presStyleLbl="revTx" presStyleIdx="6" presStyleCnt="7">
        <dgm:presLayoutVars>
          <dgm:chMax val="1"/>
          <dgm:chPref val="1"/>
        </dgm:presLayoutVars>
      </dgm:prSet>
      <dgm:spPr/>
    </dgm:pt>
  </dgm:ptLst>
  <dgm:cxnLst>
    <dgm:cxn modelId="{B9DE3E12-5DB2-40A0-A187-F6557757011A}" type="presOf" srcId="{EF4EB582-E0C3-4708-BC5B-FFA2C2755EC4}" destId="{158D1C28-25F7-4B8C-8CA5-6F05BBB7DA14}" srcOrd="0" destOrd="0" presId="urn:microsoft.com/office/officeart/2018/5/layout/IconLeafLabelList"/>
    <dgm:cxn modelId="{E791022D-4CE4-42CC-98CC-FDCBEC02D17E}" type="presOf" srcId="{28C3859F-F9A5-47C3-B469-523F372AA8E1}" destId="{C259F170-2724-40AE-AE1C-069CBA1B85C5}" srcOrd="0" destOrd="0" presId="urn:microsoft.com/office/officeart/2018/5/layout/IconLeafLabelList"/>
    <dgm:cxn modelId="{45F71B39-0523-4A57-8CFC-1F46BB7E6549}" type="presOf" srcId="{42088A51-55A3-4B17-803D-21D2F83C702B}" destId="{484EC049-DA7A-4AEF-B457-AFCDBA2B53E6}" srcOrd="0" destOrd="0" presId="urn:microsoft.com/office/officeart/2018/5/layout/IconLeafLabelList"/>
    <dgm:cxn modelId="{EA3C9D51-C066-4D49-A03F-BCAEB71A2F75}" srcId="{C0293C45-CE8B-44EC-B291-2D74CB247412}" destId="{42088A51-55A3-4B17-803D-21D2F83C702B}" srcOrd="5" destOrd="0" parTransId="{840E82C0-11E8-4DE2-8BB7-187CD00B6487}" sibTransId="{29AA3FC2-3B36-417F-93A6-70B0FD207EAB}"/>
    <dgm:cxn modelId="{75DDB186-6744-4E07-9238-6736472EF22A}" type="presOf" srcId="{C0293C45-CE8B-44EC-B291-2D74CB247412}" destId="{ED7F8933-D830-4611-9D8D-04CFDED59590}" srcOrd="0" destOrd="0" presId="urn:microsoft.com/office/officeart/2018/5/layout/IconLeafLabelList"/>
    <dgm:cxn modelId="{81970C9E-B398-499E-834F-ECF204BACBE6}" srcId="{C0293C45-CE8B-44EC-B291-2D74CB247412}" destId="{CB1DF06D-2750-45C6-8D45-56DCE5A64027}" srcOrd="6" destOrd="0" parTransId="{0DDD2C55-FBE4-403E-BEF7-9EFB2F53E4F3}" sibTransId="{192D1B98-A7F4-4987-BAEB-F0F47E3B906F}"/>
    <dgm:cxn modelId="{8294CAB5-14A8-4EEA-BA80-0C9A05BD4446}" srcId="{C0293C45-CE8B-44EC-B291-2D74CB247412}" destId="{28C3859F-F9A5-47C3-B469-523F372AA8E1}" srcOrd="0" destOrd="0" parTransId="{0F6A9BDB-EE67-4541-8697-1723EE8134D8}" sibTransId="{957795B8-7DF5-4069-87CA-1A21C8ABD973}"/>
    <dgm:cxn modelId="{88A155BA-4F72-4069-BC62-028861BF124B}" type="presOf" srcId="{0792C469-F55E-4466-B910-EBB959280C8C}" destId="{8CA59460-6AD4-4486-A2F1-9FC740AD65C1}" srcOrd="0" destOrd="0" presId="urn:microsoft.com/office/officeart/2018/5/layout/IconLeafLabelList"/>
    <dgm:cxn modelId="{780543BE-3DA1-4A71-8795-B1F90B617F36}" type="presOf" srcId="{527FFCE5-569A-4739-B72B-70274B25BFA8}" destId="{4182947D-9D55-48B4-9815-BAF5799F666C}" srcOrd="0" destOrd="0" presId="urn:microsoft.com/office/officeart/2018/5/layout/IconLeafLabelList"/>
    <dgm:cxn modelId="{2EF850D9-6B4A-46F2-AC3E-43B8E2459129}" type="presOf" srcId="{9FF58147-6285-44DE-A9FB-58BD12775385}" destId="{4F7D898A-5EFB-4764-8254-E7B4C6CF53F0}" srcOrd="0" destOrd="0" presId="urn:microsoft.com/office/officeart/2018/5/layout/IconLeafLabelList"/>
    <dgm:cxn modelId="{6FFD57DB-2847-46C0-86C3-B15CDC3A8EBE}" srcId="{C0293C45-CE8B-44EC-B291-2D74CB247412}" destId="{527FFCE5-569A-4739-B72B-70274B25BFA8}" srcOrd="4" destOrd="0" parTransId="{24EDDBF5-900E-442E-B5E5-2448064C5C54}" sibTransId="{78E455DF-DC9E-4B8C-8BC6-AE8680EF6CF9}"/>
    <dgm:cxn modelId="{26EAC9DB-0C00-49C6-92E3-60ADBA3B46B7}" srcId="{C0293C45-CE8B-44EC-B291-2D74CB247412}" destId="{9FF58147-6285-44DE-A9FB-58BD12775385}" srcOrd="3" destOrd="0" parTransId="{C63A3E21-1AE9-4248-81B4-E7613FEE2B79}" sibTransId="{DC4273FA-FE70-4778-B219-61512DDCFE46}"/>
    <dgm:cxn modelId="{A132AAE0-08B4-4E74-806D-645C6AB9F1B4}" type="presOf" srcId="{CB1DF06D-2750-45C6-8D45-56DCE5A64027}" destId="{30211680-0874-423D-AE47-6E9652B8FF82}" srcOrd="0" destOrd="0" presId="urn:microsoft.com/office/officeart/2018/5/layout/IconLeafLabelList"/>
    <dgm:cxn modelId="{E26264ED-6ADE-4F1D-8544-DC9E589CDA90}" srcId="{C0293C45-CE8B-44EC-B291-2D74CB247412}" destId="{0792C469-F55E-4466-B910-EBB959280C8C}" srcOrd="1" destOrd="0" parTransId="{1FB305DC-144D-46EF-95B8-A8671564FF1D}" sibTransId="{ABA45BEF-1990-4A07-B881-F57E1171A540}"/>
    <dgm:cxn modelId="{41DAE0FD-21C9-453A-BF00-D296BDBA252A}" srcId="{C0293C45-CE8B-44EC-B291-2D74CB247412}" destId="{EF4EB582-E0C3-4708-BC5B-FFA2C2755EC4}" srcOrd="2" destOrd="0" parTransId="{C6E15019-5DDF-4519-9302-B3580AF37703}" sibTransId="{82B51668-F358-4447-B7C6-494BD983CEDD}"/>
    <dgm:cxn modelId="{35A3A15C-11C6-4E60-BFAD-9D17E91A5577}" type="presParOf" srcId="{ED7F8933-D830-4611-9D8D-04CFDED59590}" destId="{A16A43BB-0114-40D4-B6CB-6AB619713FE1}" srcOrd="0" destOrd="0" presId="urn:microsoft.com/office/officeart/2018/5/layout/IconLeafLabelList"/>
    <dgm:cxn modelId="{52E8E678-78EF-4709-95A6-89D7301985D1}" type="presParOf" srcId="{A16A43BB-0114-40D4-B6CB-6AB619713FE1}" destId="{A8B1506C-5176-4AA1-87BF-E126F1F56476}" srcOrd="0" destOrd="0" presId="urn:microsoft.com/office/officeart/2018/5/layout/IconLeafLabelList"/>
    <dgm:cxn modelId="{B5F52B2D-0232-47B0-8E7C-D45C6D01F7AE}" type="presParOf" srcId="{A16A43BB-0114-40D4-B6CB-6AB619713FE1}" destId="{F00F682F-2558-4B46-853A-92CA90E3F9EF}" srcOrd="1" destOrd="0" presId="urn:microsoft.com/office/officeart/2018/5/layout/IconLeafLabelList"/>
    <dgm:cxn modelId="{39D041DE-77B6-4E22-88EB-100474F0678D}" type="presParOf" srcId="{A16A43BB-0114-40D4-B6CB-6AB619713FE1}" destId="{03A930CE-B36F-4CA7-AEDA-2B6A90A0FC1C}" srcOrd="2" destOrd="0" presId="urn:microsoft.com/office/officeart/2018/5/layout/IconLeafLabelList"/>
    <dgm:cxn modelId="{C8A349DD-3386-4148-8E4D-A519D17F29D9}" type="presParOf" srcId="{A16A43BB-0114-40D4-B6CB-6AB619713FE1}" destId="{C259F170-2724-40AE-AE1C-069CBA1B85C5}" srcOrd="3" destOrd="0" presId="urn:microsoft.com/office/officeart/2018/5/layout/IconLeafLabelList"/>
    <dgm:cxn modelId="{DCB252DE-BABE-4469-B2C9-8D6034D8058A}" type="presParOf" srcId="{ED7F8933-D830-4611-9D8D-04CFDED59590}" destId="{6494D834-756A-46E8-B587-BF16336FA723}" srcOrd="1" destOrd="0" presId="urn:microsoft.com/office/officeart/2018/5/layout/IconLeafLabelList"/>
    <dgm:cxn modelId="{0D2F7D36-3F74-4A20-98FB-378ABAD3C9E6}" type="presParOf" srcId="{ED7F8933-D830-4611-9D8D-04CFDED59590}" destId="{A54C0180-DB5C-48B1-B899-A80D4E17B2D6}" srcOrd="2" destOrd="0" presId="urn:microsoft.com/office/officeart/2018/5/layout/IconLeafLabelList"/>
    <dgm:cxn modelId="{951FA6BC-5B53-4999-A487-52BDAC8FBC24}" type="presParOf" srcId="{A54C0180-DB5C-48B1-B899-A80D4E17B2D6}" destId="{F8680CE6-3575-4CA0-8487-D77BE9C76625}" srcOrd="0" destOrd="0" presId="urn:microsoft.com/office/officeart/2018/5/layout/IconLeafLabelList"/>
    <dgm:cxn modelId="{69BE1477-6976-4B7A-8500-F9208EB5DEA8}" type="presParOf" srcId="{A54C0180-DB5C-48B1-B899-A80D4E17B2D6}" destId="{36451A78-35E3-47C7-91BC-D11AE1E08868}" srcOrd="1" destOrd="0" presId="urn:microsoft.com/office/officeart/2018/5/layout/IconLeafLabelList"/>
    <dgm:cxn modelId="{60C1E120-F2E6-4A89-87C6-126B22F2C2FC}" type="presParOf" srcId="{A54C0180-DB5C-48B1-B899-A80D4E17B2D6}" destId="{9925177D-8DB9-4103-8F3E-DE452EF0EEB8}" srcOrd="2" destOrd="0" presId="urn:microsoft.com/office/officeart/2018/5/layout/IconLeafLabelList"/>
    <dgm:cxn modelId="{224BB248-BA61-4138-9F4D-CC1D10427706}" type="presParOf" srcId="{A54C0180-DB5C-48B1-B899-A80D4E17B2D6}" destId="{8CA59460-6AD4-4486-A2F1-9FC740AD65C1}" srcOrd="3" destOrd="0" presId="urn:microsoft.com/office/officeart/2018/5/layout/IconLeafLabelList"/>
    <dgm:cxn modelId="{872910B7-F78A-47AB-91E8-FDE00432C02F}" type="presParOf" srcId="{ED7F8933-D830-4611-9D8D-04CFDED59590}" destId="{DF013133-0C49-47C1-8230-708723DFA03A}" srcOrd="3" destOrd="0" presId="urn:microsoft.com/office/officeart/2018/5/layout/IconLeafLabelList"/>
    <dgm:cxn modelId="{9E17B54E-26F8-4FF9-A400-B31B591C8A60}" type="presParOf" srcId="{ED7F8933-D830-4611-9D8D-04CFDED59590}" destId="{73F1E10A-FF85-4D4F-8C7A-9B0BD8199EE1}" srcOrd="4" destOrd="0" presId="urn:microsoft.com/office/officeart/2018/5/layout/IconLeafLabelList"/>
    <dgm:cxn modelId="{BC46F44A-F950-4C75-87D1-7205784E0EE3}" type="presParOf" srcId="{73F1E10A-FF85-4D4F-8C7A-9B0BD8199EE1}" destId="{0C17A059-2C45-4065-A78D-E8340A086D05}" srcOrd="0" destOrd="0" presId="urn:microsoft.com/office/officeart/2018/5/layout/IconLeafLabelList"/>
    <dgm:cxn modelId="{BA691C06-8BCE-42ED-A988-626D22076B24}" type="presParOf" srcId="{73F1E10A-FF85-4D4F-8C7A-9B0BD8199EE1}" destId="{5035F18A-4856-4FD9-806E-8B3770B00853}" srcOrd="1" destOrd="0" presId="urn:microsoft.com/office/officeart/2018/5/layout/IconLeafLabelList"/>
    <dgm:cxn modelId="{890A4F7A-B893-495F-9820-921D4D13512C}" type="presParOf" srcId="{73F1E10A-FF85-4D4F-8C7A-9B0BD8199EE1}" destId="{8265C48B-8CC5-4107-A816-107640947F67}" srcOrd="2" destOrd="0" presId="urn:microsoft.com/office/officeart/2018/5/layout/IconLeafLabelList"/>
    <dgm:cxn modelId="{E85FEAFD-4DB3-4B51-ADC9-91A141AE1A3E}" type="presParOf" srcId="{73F1E10A-FF85-4D4F-8C7A-9B0BD8199EE1}" destId="{158D1C28-25F7-4B8C-8CA5-6F05BBB7DA14}" srcOrd="3" destOrd="0" presId="urn:microsoft.com/office/officeart/2018/5/layout/IconLeafLabelList"/>
    <dgm:cxn modelId="{D0B41C79-EB1A-4202-9BFE-1AF049420CFA}" type="presParOf" srcId="{ED7F8933-D830-4611-9D8D-04CFDED59590}" destId="{F5E5AEA2-97B8-454A-9D3A-F8F93906D69F}" srcOrd="5" destOrd="0" presId="urn:microsoft.com/office/officeart/2018/5/layout/IconLeafLabelList"/>
    <dgm:cxn modelId="{FE08F466-9590-49AB-B959-C6587CBED8C1}" type="presParOf" srcId="{ED7F8933-D830-4611-9D8D-04CFDED59590}" destId="{971B41D4-6D8F-4FFB-9102-45A046D4AB88}" srcOrd="6" destOrd="0" presId="urn:microsoft.com/office/officeart/2018/5/layout/IconLeafLabelList"/>
    <dgm:cxn modelId="{2906C12A-DB7A-4836-8421-7A07AF74D707}" type="presParOf" srcId="{971B41D4-6D8F-4FFB-9102-45A046D4AB88}" destId="{3CE1B1E1-ADD5-404C-B006-45BEBDAC50C4}" srcOrd="0" destOrd="0" presId="urn:microsoft.com/office/officeart/2018/5/layout/IconLeafLabelList"/>
    <dgm:cxn modelId="{F198607C-26AE-41AC-9122-67BBD6994372}" type="presParOf" srcId="{971B41D4-6D8F-4FFB-9102-45A046D4AB88}" destId="{C2797FD7-D15A-4D86-8E52-A38F8F1E02AA}" srcOrd="1" destOrd="0" presId="urn:microsoft.com/office/officeart/2018/5/layout/IconLeafLabelList"/>
    <dgm:cxn modelId="{EB2FB9DA-5209-4A83-8505-95F33BFAFE7E}" type="presParOf" srcId="{971B41D4-6D8F-4FFB-9102-45A046D4AB88}" destId="{F07A8F48-4259-4364-96C3-B66E71CD088B}" srcOrd="2" destOrd="0" presId="urn:microsoft.com/office/officeart/2018/5/layout/IconLeafLabelList"/>
    <dgm:cxn modelId="{076AF589-B00F-402D-9BD0-1B2835D32F76}" type="presParOf" srcId="{971B41D4-6D8F-4FFB-9102-45A046D4AB88}" destId="{4F7D898A-5EFB-4764-8254-E7B4C6CF53F0}" srcOrd="3" destOrd="0" presId="urn:microsoft.com/office/officeart/2018/5/layout/IconLeafLabelList"/>
    <dgm:cxn modelId="{874DB466-5868-4998-B88A-A987F67DF919}" type="presParOf" srcId="{ED7F8933-D830-4611-9D8D-04CFDED59590}" destId="{C2FCA653-F387-4E58-B53B-311B118F034F}" srcOrd="7" destOrd="0" presId="urn:microsoft.com/office/officeart/2018/5/layout/IconLeafLabelList"/>
    <dgm:cxn modelId="{CE094CBD-D86D-4095-9FB6-13CDFD68A036}" type="presParOf" srcId="{ED7F8933-D830-4611-9D8D-04CFDED59590}" destId="{A4E50569-1786-4C40-A599-7D66525C3A16}" srcOrd="8" destOrd="0" presId="urn:microsoft.com/office/officeart/2018/5/layout/IconLeafLabelList"/>
    <dgm:cxn modelId="{C26BC926-82C9-4C55-AC86-8D10B439FAB5}" type="presParOf" srcId="{A4E50569-1786-4C40-A599-7D66525C3A16}" destId="{188504AB-6AE0-450A-8376-ED95825EE43D}" srcOrd="0" destOrd="0" presId="urn:microsoft.com/office/officeart/2018/5/layout/IconLeafLabelList"/>
    <dgm:cxn modelId="{FDC8D8D4-1DD8-454D-8363-5968BD39F735}" type="presParOf" srcId="{A4E50569-1786-4C40-A599-7D66525C3A16}" destId="{F8BB5518-7FD1-45D3-8BAA-7970BB5B4CBE}" srcOrd="1" destOrd="0" presId="urn:microsoft.com/office/officeart/2018/5/layout/IconLeafLabelList"/>
    <dgm:cxn modelId="{03406E2B-69D4-4C5C-95B8-FA49935F1C5A}" type="presParOf" srcId="{A4E50569-1786-4C40-A599-7D66525C3A16}" destId="{C5B15F11-D44A-4201-BA43-D3F56FD394EF}" srcOrd="2" destOrd="0" presId="urn:microsoft.com/office/officeart/2018/5/layout/IconLeafLabelList"/>
    <dgm:cxn modelId="{1433A986-E022-458D-B75E-30629B21664D}" type="presParOf" srcId="{A4E50569-1786-4C40-A599-7D66525C3A16}" destId="{4182947D-9D55-48B4-9815-BAF5799F666C}" srcOrd="3" destOrd="0" presId="urn:microsoft.com/office/officeart/2018/5/layout/IconLeafLabelList"/>
    <dgm:cxn modelId="{86745C82-6930-4938-A299-978EA33FF034}" type="presParOf" srcId="{ED7F8933-D830-4611-9D8D-04CFDED59590}" destId="{1440C477-F601-4A0C-A3A1-3EF27852DBAC}" srcOrd="9" destOrd="0" presId="urn:microsoft.com/office/officeart/2018/5/layout/IconLeafLabelList"/>
    <dgm:cxn modelId="{27049B57-9818-456F-B46D-79BA222D7C9C}" type="presParOf" srcId="{ED7F8933-D830-4611-9D8D-04CFDED59590}" destId="{C185E190-4925-4E2D-AC44-8381D1F95A70}" srcOrd="10" destOrd="0" presId="urn:microsoft.com/office/officeart/2018/5/layout/IconLeafLabelList"/>
    <dgm:cxn modelId="{5680A25D-A261-4D5E-91DE-B53EC3244E61}" type="presParOf" srcId="{C185E190-4925-4E2D-AC44-8381D1F95A70}" destId="{45C6CA9D-E867-4E73-AD8E-4EAA92434941}" srcOrd="0" destOrd="0" presId="urn:microsoft.com/office/officeart/2018/5/layout/IconLeafLabelList"/>
    <dgm:cxn modelId="{05941588-1203-4FEC-B6C1-969F864BB8CB}" type="presParOf" srcId="{C185E190-4925-4E2D-AC44-8381D1F95A70}" destId="{333E1102-C2C1-4411-97B3-C4E070740031}" srcOrd="1" destOrd="0" presId="urn:microsoft.com/office/officeart/2018/5/layout/IconLeafLabelList"/>
    <dgm:cxn modelId="{373D8DB1-257D-4070-9C08-6732B66CECE5}" type="presParOf" srcId="{C185E190-4925-4E2D-AC44-8381D1F95A70}" destId="{3C1EC4DE-8222-4563-9926-0249B5752C36}" srcOrd="2" destOrd="0" presId="urn:microsoft.com/office/officeart/2018/5/layout/IconLeafLabelList"/>
    <dgm:cxn modelId="{81C8B185-E9D6-4477-BB67-237DD4E1AF44}" type="presParOf" srcId="{C185E190-4925-4E2D-AC44-8381D1F95A70}" destId="{484EC049-DA7A-4AEF-B457-AFCDBA2B53E6}" srcOrd="3" destOrd="0" presId="urn:microsoft.com/office/officeart/2018/5/layout/IconLeafLabelList"/>
    <dgm:cxn modelId="{B33593FA-4F25-43E7-91EE-A080809432A9}" type="presParOf" srcId="{ED7F8933-D830-4611-9D8D-04CFDED59590}" destId="{80FEA4AA-A9D5-40E0-BF52-31F9C229B3D6}" srcOrd="11" destOrd="0" presId="urn:microsoft.com/office/officeart/2018/5/layout/IconLeafLabelList"/>
    <dgm:cxn modelId="{B2CACE8E-2A91-46A9-9F87-8C6BB4DF658F}" type="presParOf" srcId="{ED7F8933-D830-4611-9D8D-04CFDED59590}" destId="{BEBFD761-120A-4DBA-93BE-36ADA4BE6B71}" srcOrd="12" destOrd="0" presId="urn:microsoft.com/office/officeart/2018/5/layout/IconLeafLabelList"/>
    <dgm:cxn modelId="{82504245-9100-43CA-B9EA-8DA8E79A27F6}" type="presParOf" srcId="{BEBFD761-120A-4DBA-93BE-36ADA4BE6B71}" destId="{546745D3-9AB7-435C-A6A2-3F00CD9E6EBC}" srcOrd="0" destOrd="0" presId="urn:microsoft.com/office/officeart/2018/5/layout/IconLeafLabelList"/>
    <dgm:cxn modelId="{596E1058-9D1C-4EDA-AB73-7F16C488B115}" type="presParOf" srcId="{BEBFD761-120A-4DBA-93BE-36ADA4BE6B71}" destId="{BA3FA388-6AA1-4662-BE01-16D795DA87C7}" srcOrd="1" destOrd="0" presId="urn:microsoft.com/office/officeart/2018/5/layout/IconLeafLabelList"/>
    <dgm:cxn modelId="{6AF163B3-7898-44BD-BEEC-4381B538CE42}" type="presParOf" srcId="{BEBFD761-120A-4DBA-93BE-36ADA4BE6B71}" destId="{00DB89D6-3793-4A6F-A61C-7754FBFBF3E4}" srcOrd="2" destOrd="0" presId="urn:microsoft.com/office/officeart/2018/5/layout/IconLeafLabelList"/>
    <dgm:cxn modelId="{0BE7A4A4-B8D3-400C-A3A3-E86D5A915D39}" type="presParOf" srcId="{BEBFD761-120A-4DBA-93BE-36ADA4BE6B71}" destId="{30211680-0874-423D-AE47-6E9652B8FF82}"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16096-11A4-4B80-ADAA-4FBC7A1AFDE0}"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2A723FF9-1EEF-4994-B32F-C88FA01FC75A}">
      <dgm:prSet/>
      <dgm:spPr/>
      <dgm:t>
        <a:bodyPr/>
        <a:lstStyle/>
        <a:p>
          <a:pPr>
            <a:lnSpc>
              <a:spcPct val="100000"/>
            </a:lnSpc>
          </a:pPr>
          <a:endParaRPr lang="en-US"/>
        </a:p>
      </dgm:t>
    </dgm:pt>
    <dgm:pt modelId="{A3393D6D-D8E9-439A-A1BD-3D141C64C68D}" type="parTrans" cxnId="{A046C4EF-339C-4F2C-B126-C1F23A149E6C}">
      <dgm:prSet/>
      <dgm:spPr/>
      <dgm:t>
        <a:bodyPr/>
        <a:lstStyle/>
        <a:p>
          <a:endParaRPr lang="en-US"/>
        </a:p>
      </dgm:t>
    </dgm:pt>
    <dgm:pt modelId="{8B3D37D9-7A9F-45F9-BF5A-19E4F15E725D}" type="sibTrans" cxnId="{A046C4EF-339C-4F2C-B126-C1F23A149E6C}">
      <dgm:prSet/>
      <dgm:spPr/>
      <dgm:t>
        <a:bodyPr/>
        <a:lstStyle/>
        <a:p>
          <a:endParaRPr lang="en-US"/>
        </a:p>
      </dgm:t>
    </dgm:pt>
    <dgm:pt modelId="{42696C7E-EC45-4869-ADFD-3C09C756559D}">
      <dgm:prSet/>
      <dgm:spPr/>
      <dgm:t>
        <a:bodyPr/>
        <a:lstStyle/>
        <a:p>
          <a:pPr>
            <a:lnSpc>
              <a:spcPct val="100000"/>
            </a:lnSpc>
          </a:pPr>
          <a:r>
            <a:rPr lang="en-US"/>
            <a:t>Allow the focus to be on your words rather than your outfit (unless you are in the fashion industry!)</a:t>
          </a:r>
        </a:p>
      </dgm:t>
    </dgm:pt>
    <dgm:pt modelId="{BB15FDF2-16F3-47E5-8A27-D141F0ABAA73}" type="parTrans" cxnId="{CF39C763-BF54-4735-8C10-6F84CAE46BA6}">
      <dgm:prSet/>
      <dgm:spPr/>
      <dgm:t>
        <a:bodyPr/>
        <a:lstStyle/>
        <a:p>
          <a:endParaRPr lang="en-US"/>
        </a:p>
      </dgm:t>
    </dgm:pt>
    <dgm:pt modelId="{B3577E07-F535-4EB7-AFBE-FE02659E0550}" type="sibTrans" cxnId="{CF39C763-BF54-4735-8C10-6F84CAE46BA6}">
      <dgm:prSet/>
      <dgm:spPr/>
      <dgm:t>
        <a:bodyPr/>
        <a:lstStyle/>
        <a:p>
          <a:endParaRPr lang="en-US"/>
        </a:p>
      </dgm:t>
    </dgm:pt>
    <dgm:pt modelId="{F3C5B822-FABB-48B7-903E-C67F559AD591}">
      <dgm:prSet/>
      <dgm:spPr/>
      <dgm:t>
        <a:bodyPr/>
        <a:lstStyle/>
        <a:p>
          <a:pPr>
            <a:lnSpc>
              <a:spcPct val="100000"/>
            </a:lnSpc>
          </a:pPr>
          <a:endParaRPr lang="en-US"/>
        </a:p>
      </dgm:t>
    </dgm:pt>
    <dgm:pt modelId="{D801A24C-AB2D-4F5D-8CEC-70DFDE5ED1CE}" type="parTrans" cxnId="{BCE4D75A-F8B9-4AE3-A5B8-D9B6BC37B2B7}">
      <dgm:prSet/>
      <dgm:spPr/>
      <dgm:t>
        <a:bodyPr/>
        <a:lstStyle/>
        <a:p>
          <a:endParaRPr lang="en-US"/>
        </a:p>
      </dgm:t>
    </dgm:pt>
    <dgm:pt modelId="{44F3D16C-2B97-436A-8238-8B3A37F8D7C3}" type="sibTrans" cxnId="{BCE4D75A-F8B9-4AE3-A5B8-D9B6BC37B2B7}">
      <dgm:prSet/>
      <dgm:spPr/>
      <dgm:t>
        <a:bodyPr/>
        <a:lstStyle/>
        <a:p>
          <a:endParaRPr lang="en-US"/>
        </a:p>
      </dgm:t>
    </dgm:pt>
    <dgm:pt modelId="{FAB957B2-6F8F-4642-9CC5-991AA1C13368}">
      <dgm:prSet/>
      <dgm:spPr/>
      <dgm:t>
        <a:bodyPr/>
        <a:lstStyle/>
        <a:p>
          <a:pPr>
            <a:lnSpc>
              <a:spcPct val="100000"/>
            </a:lnSpc>
          </a:pPr>
          <a:r>
            <a:rPr lang="en-US"/>
            <a:t>Show a level of self care and respect for self</a:t>
          </a:r>
        </a:p>
      </dgm:t>
    </dgm:pt>
    <dgm:pt modelId="{50A538C2-B229-49EC-B431-78A26E39FA8C}" type="parTrans" cxnId="{F55ECFB5-BBF2-4E7A-AD32-6799D25CE988}">
      <dgm:prSet/>
      <dgm:spPr/>
      <dgm:t>
        <a:bodyPr/>
        <a:lstStyle/>
        <a:p>
          <a:endParaRPr lang="en-US"/>
        </a:p>
      </dgm:t>
    </dgm:pt>
    <dgm:pt modelId="{A5EAADDA-5F4B-4C4D-B2A2-E9EF0AFFEA9F}" type="sibTrans" cxnId="{F55ECFB5-BBF2-4E7A-AD32-6799D25CE988}">
      <dgm:prSet/>
      <dgm:spPr/>
      <dgm:t>
        <a:bodyPr/>
        <a:lstStyle/>
        <a:p>
          <a:endParaRPr lang="en-US"/>
        </a:p>
      </dgm:t>
    </dgm:pt>
    <dgm:pt modelId="{D9770D04-5E59-482A-BD73-6A75C03C27CE}">
      <dgm:prSet/>
      <dgm:spPr/>
      <dgm:t>
        <a:bodyPr/>
        <a:lstStyle/>
        <a:p>
          <a:pPr>
            <a:lnSpc>
              <a:spcPct val="100000"/>
            </a:lnSpc>
          </a:pPr>
          <a:endParaRPr lang="en-US"/>
        </a:p>
      </dgm:t>
    </dgm:pt>
    <dgm:pt modelId="{E0756D63-DE54-49A8-A8FD-6D6B2846A387}" type="parTrans" cxnId="{7714342C-5D81-437B-B2C6-CD7346DF850B}">
      <dgm:prSet/>
      <dgm:spPr/>
      <dgm:t>
        <a:bodyPr/>
        <a:lstStyle/>
        <a:p>
          <a:endParaRPr lang="en-US"/>
        </a:p>
      </dgm:t>
    </dgm:pt>
    <dgm:pt modelId="{A7C4AEE8-EC37-4418-A7E6-B694FBE323C6}" type="sibTrans" cxnId="{7714342C-5D81-437B-B2C6-CD7346DF850B}">
      <dgm:prSet/>
      <dgm:spPr/>
      <dgm:t>
        <a:bodyPr/>
        <a:lstStyle/>
        <a:p>
          <a:endParaRPr lang="en-US"/>
        </a:p>
      </dgm:t>
    </dgm:pt>
    <dgm:pt modelId="{1C6BD29D-A9DD-4286-94D9-3644DA65EDBE}">
      <dgm:prSet/>
      <dgm:spPr/>
      <dgm:t>
        <a:bodyPr/>
        <a:lstStyle/>
        <a:p>
          <a:pPr>
            <a:lnSpc>
              <a:spcPct val="100000"/>
            </a:lnSpc>
          </a:pPr>
          <a:r>
            <a:rPr lang="en-US"/>
            <a:t>Be comfortable – the last thing you need is an extra thing to think about while interviewing! </a:t>
          </a:r>
        </a:p>
      </dgm:t>
    </dgm:pt>
    <dgm:pt modelId="{A045C2F6-88CB-42BC-8289-9D938055610C}" type="parTrans" cxnId="{FF8B4978-15A2-417E-8A14-430FB5EBA1D9}">
      <dgm:prSet/>
      <dgm:spPr/>
      <dgm:t>
        <a:bodyPr/>
        <a:lstStyle/>
        <a:p>
          <a:endParaRPr lang="en-US"/>
        </a:p>
      </dgm:t>
    </dgm:pt>
    <dgm:pt modelId="{080C932A-738A-4D03-AD15-72C4C25CF809}" type="sibTrans" cxnId="{FF8B4978-15A2-417E-8A14-430FB5EBA1D9}">
      <dgm:prSet/>
      <dgm:spPr/>
      <dgm:t>
        <a:bodyPr/>
        <a:lstStyle/>
        <a:p>
          <a:endParaRPr lang="en-US"/>
        </a:p>
      </dgm:t>
    </dgm:pt>
    <dgm:pt modelId="{9D66506E-6822-4318-8176-990318FC1BFE}">
      <dgm:prSet/>
      <dgm:spPr/>
      <dgm:t>
        <a:bodyPr/>
        <a:lstStyle/>
        <a:p>
          <a:pPr>
            <a:lnSpc>
              <a:spcPct val="100000"/>
            </a:lnSpc>
          </a:pPr>
          <a:endParaRPr lang="en-US"/>
        </a:p>
      </dgm:t>
    </dgm:pt>
    <dgm:pt modelId="{37D13642-B382-4C1D-A579-E30503E48EC9}" type="parTrans" cxnId="{E897CB3C-A3E0-46A6-85BC-7AFE24B9B588}">
      <dgm:prSet/>
      <dgm:spPr/>
      <dgm:t>
        <a:bodyPr/>
        <a:lstStyle/>
        <a:p>
          <a:endParaRPr lang="en-US"/>
        </a:p>
      </dgm:t>
    </dgm:pt>
    <dgm:pt modelId="{65ACE55E-EAF4-423B-8F52-DD53A05C2ACB}" type="sibTrans" cxnId="{E897CB3C-A3E0-46A6-85BC-7AFE24B9B588}">
      <dgm:prSet/>
      <dgm:spPr/>
      <dgm:t>
        <a:bodyPr/>
        <a:lstStyle/>
        <a:p>
          <a:endParaRPr lang="en-US"/>
        </a:p>
      </dgm:t>
    </dgm:pt>
    <dgm:pt modelId="{0EEC66C9-B89B-436B-B4CB-527BB38F3191}">
      <dgm:prSet/>
      <dgm:spPr/>
      <dgm:t>
        <a:bodyPr/>
        <a:lstStyle/>
        <a:p>
          <a:pPr>
            <a:lnSpc>
              <a:spcPct val="100000"/>
            </a:lnSpc>
          </a:pPr>
          <a:r>
            <a:rPr lang="en-US"/>
            <a:t>Fit the industry standard – research what the expectation of the industry is that you are applying to work in. If a uniform is the standard, dress professionally.</a:t>
          </a:r>
        </a:p>
      </dgm:t>
    </dgm:pt>
    <dgm:pt modelId="{03DAF8F5-BAF7-4D6F-88CA-1464929B20B5}" type="parTrans" cxnId="{D60CBCEF-2B6B-4A41-A11B-685FDA8B607F}">
      <dgm:prSet/>
      <dgm:spPr/>
      <dgm:t>
        <a:bodyPr/>
        <a:lstStyle/>
        <a:p>
          <a:endParaRPr lang="en-US"/>
        </a:p>
      </dgm:t>
    </dgm:pt>
    <dgm:pt modelId="{036D7352-2E8D-490D-BCE4-8FED9287DE66}" type="sibTrans" cxnId="{D60CBCEF-2B6B-4A41-A11B-685FDA8B607F}">
      <dgm:prSet/>
      <dgm:spPr/>
      <dgm:t>
        <a:bodyPr/>
        <a:lstStyle/>
        <a:p>
          <a:endParaRPr lang="en-US"/>
        </a:p>
      </dgm:t>
    </dgm:pt>
    <dgm:pt modelId="{3828657A-BB7F-46A7-8EAC-FD4938B797BA}" type="pres">
      <dgm:prSet presAssocID="{A1E16096-11A4-4B80-ADAA-4FBC7A1AFDE0}" presName="root" presStyleCnt="0">
        <dgm:presLayoutVars>
          <dgm:dir/>
          <dgm:resizeHandles val="exact"/>
        </dgm:presLayoutVars>
      </dgm:prSet>
      <dgm:spPr/>
    </dgm:pt>
    <dgm:pt modelId="{E56223C6-45A3-4009-9F8E-50F6249DB687}" type="pres">
      <dgm:prSet presAssocID="{2A723FF9-1EEF-4994-B32F-C88FA01FC75A}" presName="compNode" presStyleCnt="0"/>
      <dgm:spPr/>
    </dgm:pt>
    <dgm:pt modelId="{42EC664C-C3B0-4CD1-AD07-B52742B61A8E}" type="pres">
      <dgm:prSet presAssocID="{2A723FF9-1EEF-4994-B32F-C88FA01FC75A}" presName="bgRect" presStyleLbl="bgShp" presStyleIdx="0" presStyleCnt="4"/>
      <dgm:spPr/>
    </dgm:pt>
    <dgm:pt modelId="{298575E3-D4C7-4236-975E-5BD1BBF0BFFC}" type="pres">
      <dgm:prSet presAssocID="{2A723FF9-1EEF-4994-B32F-C88FA01FC75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160965D0-40AE-4B0F-8F58-F20B0BA2E851}" type="pres">
      <dgm:prSet presAssocID="{2A723FF9-1EEF-4994-B32F-C88FA01FC75A}" presName="spaceRect" presStyleCnt="0"/>
      <dgm:spPr/>
    </dgm:pt>
    <dgm:pt modelId="{E90AD3D1-8DB5-48B2-BE8B-CEE5DBDB25A7}" type="pres">
      <dgm:prSet presAssocID="{2A723FF9-1EEF-4994-B32F-C88FA01FC75A}" presName="parTx" presStyleLbl="revTx" presStyleIdx="0" presStyleCnt="8">
        <dgm:presLayoutVars>
          <dgm:chMax val="0"/>
          <dgm:chPref val="0"/>
        </dgm:presLayoutVars>
      </dgm:prSet>
      <dgm:spPr/>
    </dgm:pt>
    <dgm:pt modelId="{2AB4FC46-2893-421D-A0D7-12297B92B7D5}" type="pres">
      <dgm:prSet presAssocID="{2A723FF9-1EEF-4994-B32F-C88FA01FC75A}" presName="desTx" presStyleLbl="revTx" presStyleIdx="1" presStyleCnt="8" custScaleX="215414" custLinFactNeighborX="-78169" custLinFactNeighborY="0">
        <dgm:presLayoutVars/>
      </dgm:prSet>
      <dgm:spPr/>
    </dgm:pt>
    <dgm:pt modelId="{AF9DC563-5F5B-4DF9-9475-75B637204EFE}" type="pres">
      <dgm:prSet presAssocID="{8B3D37D9-7A9F-45F9-BF5A-19E4F15E725D}" presName="sibTrans" presStyleCnt="0"/>
      <dgm:spPr/>
    </dgm:pt>
    <dgm:pt modelId="{1F3F7E10-AFF2-4C4D-915D-0BF3FCB1869E}" type="pres">
      <dgm:prSet presAssocID="{F3C5B822-FABB-48B7-903E-C67F559AD591}" presName="compNode" presStyleCnt="0"/>
      <dgm:spPr/>
    </dgm:pt>
    <dgm:pt modelId="{5860B522-DDA7-4D7D-98F6-944924F6E591}" type="pres">
      <dgm:prSet presAssocID="{F3C5B822-FABB-48B7-903E-C67F559AD591}" presName="bgRect" presStyleLbl="bgShp" presStyleIdx="1" presStyleCnt="4"/>
      <dgm:spPr/>
    </dgm:pt>
    <dgm:pt modelId="{1DED9CEF-1684-4BE8-9FB2-6728F2864477}" type="pres">
      <dgm:prSet presAssocID="{F3C5B822-FABB-48B7-903E-C67F559AD59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rama"/>
        </a:ext>
      </dgm:extLst>
    </dgm:pt>
    <dgm:pt modelId="{6A730A30-41D1-4B4E-B4A5-372439C3A666}" type="pres">
      <dgm:prSet presAssocID="{F3C5B822-FABB-48B7-903E-C67F559AD591}" presName="spaceRect" presStyleCnt="0"/>
      <dgm:spPr/>
    </dgm:pt>
    <dgm:pt modelId="{65928701-8C02-4B61-8FFB-5A1B0FECA100}" type="pres">
      <dgm:prSet presAssocID="{F3C5B822-FABB-48B7-903E-C67F559AD591}" presName="parTx" presStyleLbl="revTx" presStyleIdx="2" presStyleCnt="8">
        <dgm:presLayoutVars>
          <dgm:chMax val="0"/>
          <dgm:chPref val="0"/>
        </dgm:presLayoutVars>
      </dgm:prSet>
      <dgm:spPr/>
    </dgm:pt>
    <dgm:pt modelId="{64714FDD-1ABF-4D0E-954D-D503F97EA3D8}" type="pres">
      <dgm:prSet presAssocID="{F3C5B822-FABB-48B7-903E-C67F559AD591}" presName="desTx" presStyleLbl="revTx" presStyleIdx="3" presStyleCnt="8" custScaleX="214315" custLinFactNeighborX="-76911" custLinFactNeighborY="0">
        <dgm:presLayoutVars/>
      </dgm:prSet>
      <dgm:spPr/>
    </dgm:pt>
    <dgm:pt modelId="{BCC5ACEB-F59E-48E8-AB74-3B420D1058A9}" type="pres">
      <dgm:prSet presAssocID="{44F3D16C-2B97-436A-8238-8B3A37F8D7C3}" presName="sibTrans" presStyleCnt="0"/>
      <dgm:spPr/>
    </dgm:pt>
    <dgm:pt modelId="{0402D839-5338-440C-BB69-CAE3E4F2B085}" type="pres">
      <dgm:prSet presAssocID="{D9770D04-5E59-482A-BD73-6A75C03C27CE}" presName="compNode" presStyleCnt="0"/>
      <dgm:spPr/>
    </dgm:pt>
    <dgm:pt modelId="{13E1313D-8E3E-4687-8F01-492C85118E74}" type="pres">
      <dgm:prSet presAssocID="{D9770D04-5E59-482A-BD73-6A75C03C27CE}" presName="bgRect" presStyleLbl="bgShp" presStyleIdx="2" presStyleCnt="4"/>
      <dgm:spPr/>
    </dgm:pt>
    <dgm:pt modelId="{575B8626-636B-4AF9-B712-4B25BDD5F3BC}" type="pres">
      <dgm:prSet presAssocID="{D9770D04-5E59-482A-BD73-6A75C03C27C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ngel Face with Solid Fill"/>
        </a:ext>
      </dgm:extLst>
    </dgm:pt>
    <dgm:pt modelId="{4791B7A7-8900-4BE7-9A81-2BAE3EDCD161}" type="pres">
      <dgm:prSet presAssocID="{D9770D04-5E59-482A-BD73-6A75C03C27CE}" presName="spaceRect" presStyleCnt="0"/>
      <dgm:spPr/>
    </dgm:pt>
    <dgm:pt modelId="{47F8C6A4-CC05-49F5-BFE5-5ADB334EA5F9}" type="pres">
      <dgm:prSet presAssocID="{D9770D04-5E59-482A-BD73-6A75C03C27CE}" presName="parTx" presStyleLbl="revTx" presStyleIdx="4" presStyleCnt="8">
        <dgm:presLayoutVars>
          <dgm:chMax val="0"/>
          <dgm:chPref val="0"/>
        </dgm:presLayoutVars>
      </dgm:prSet>
      <dgm:spPr/>
    </dgm:pt>
    <dgm:pt modelId="{0167E9B8-CF2A-4E6C-B495-E5BAACDA1091}" type="pres">
      <dgm:prSet presAssocID="{D9770D04-5E59-482A-BD73-6A75C03C27CE}" presName="desTx" presStyleLbl="revTx" presStyleIdx="5" presStyleCnt="8" custScaleX="211805" custLinFactNeighborX="-77562" custLinFactNeighborY="6502">
        <dgm:presLayoutVars/>
      </dgm:prSet>
      <dgm:spPr/>
    </dgm:pt>
    <dgm:pt modelId="{A5E957B8-6341-468F-9268-2DCDE912BDFD}" type="pres">
      <dgm:prSet presAssocID="{A7C4AEE8-EC37-4418-A7E6-B694FBE323C6}" presName="sibTrans" presStyleCnt="0"/>
      <dgm:spPr/>
    </dgm:pt>
    <dgm:pt modelId="{0D175A71-7516-4F57-B9A8-23AD016AF9A6}" type="pres">
      <dgm:prSet presAssocID="{9D66506E-6822-4318-8176-990318FC1BFE}" presName="compNode" presStyleCnt="0"/>
      <dgm:spPr/>
    </dgm:pt>
    <dgm:pt modelId="{71F35691-6E8C-424D-BC5C-17158BE3F796}" type="pres">
      <dgm:prSet presAssocID="{9D66506E-6822-4318-8176-990318FC1BFE}" presName="bgRect" presStyleLbl="bgShp" presStyleIdx="3" presStyleCnt="4" custLinFactNeighborY="-4083"/>
      <dgm:spPr/>
    </dgm:pt>
    <dgm:pt modelId="{3CB42821-7D96-4830-9B0F-ED571DC2FC0B}" type="pres">
      <dgm:prSet presAssocID="{9D66506E-6822-4318-8176-990318FC1BF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it"/>
        </a:ext>
      </dgm:extLst>
    </dgm:pt>
    <dgm:pt modelId="{6E7F374B-9825-445C-81A5-4698D21A395A}" type="pres">
      <dgm:prSet presAssocID="{9D66506E-6822-4318-8176-990318FC1BFE}" presName="spaceRect" presStyleCnt="0"/>
      <dgm:spPr/>
    </dgm:pt>
    <dgm:pt modelId="{69AF38E7-B427-4EF7-B782-DDE84216AD8A}" type="pres">
      <dgm:prSet presAssocID="{9D66506E-6822-4318-8176-990318FC1BFE}" presName="parTx" presStyleLbl="revTx" presStyleIdx="6" presStyleCnt="8">
        <dgm:presLayoutVars>
          <dgm:chMax val="0"/>
          <dgm:chPref val="0"/>
        </dgm:presLayoutVars>
      </dgm:prSet>
      <dgm:spPr/>
    </dgm:pt>
    <dgm:pt modelId="{B66C85EA-7FF1-4008-90A9-C52AAFD00935}" type="pres">
      <dgm:prSet presAssocID="{9D66506E-6822-4318-8176-990318FC1BFE}" presName="desTx" presStyleLbl="revTx" presStyleIdx="7" presStyleCnt="8" custScaleX="219660" custLinFactNeighborX="-69685" custLinFactNeighborY="2528">
        <dgm:presLayoutVars/>
      </dgm:prSet>
      <dgm:spPr/>
    </dgm:pt>
  </dgm:ptLst>
  <dgm:cxnLst>
    <dgm:cxn modelId="{6DAA2414-CA93-44D6-81AF-645F73619DC9}" type="presOf" srcId="{A1E16096-11A4-4B80-ADAA-4FBC7A1AFDE0}" destId="{3828657A-BB7F-46A7-8EAC-FD4938B797BA}" srcOrd="0" destOrd="0" presId="urn:microsoft.com/office/officeart/2018/2/layout/IconVerticalSolidList"/>
    <dgm:cxn modelId="{7714342C-5D81-437B-B2C6-CD7346DF850B}" srcId="{A1E16096-11A4-4B80-ADAA-4FBC7A1AFDE0}" destId="{D9770D04-5E59-482A-BD73-6A75C03C27CE}" srcOrd="2" destOrd="0" parTransId="{E0756D63-DE54-49A8-A8FD-6D6B2846A387}" sibTransId="{A7C4AEE8-EC37-4418-A7E6-B694FBE323C6}"/>
    <dgm:cxn modelId="{98764F30-ADB2-44CE-8B26-0911A948FB45}" type="presOf" srcId="{FAB957B2-6F8F-4642-9CC5-991AA1C13368}" destId="{64714FDD-1ABF-4D0E-954D-D503F97EA3D8}" srcOrd="0" destOrd="0" presId="urn:microsoft.com/office/officeart/2018/2/layout/IconVerticalSolidList"/>
    <dgm:cxn modelId="{C49F353A-99F7-4D95-B3D2-85595266B831}" type="presOf" srcId="{D9770D04-5E59-482A-BD73-6A75C03C27CE}" destId="{47F8C6A4-CC05-49F5-BFE5-5ADB334EA5F9}" srcOrd="0" destOrd="0" presId="urn:microsoft.com/office/officeart/2018/2/layout/IconVerticalSolidList"/>
    <dgm:cxn modelId="{E897CB3C-A3E0-46A6-85BC-7AFE24B9B588}" srcId="{A1E16096-11A4-4B80-ADAA-4FBC7A1AFDE0}" destId="{9D66506E-6822-4318-8176-990318FC1BFE}" srcOrd="3" destOrd="0" parTransId="{37D13642-B382-4C1D-A579-E30503E48EC9}" sibTransId="{65ACE55E-EAF4-423B-8F52-DD53A05C2ACB}"/>
    <dgm:cxn modelId="{8BAC245F-AAC7-4AFF-9695-18D846C428E5}" type="presOf" srcId="{0EEC66C9-B89B-436B-B4CB-527BB38F3191}" destId="{B66C85EA-7FF1-4008-90A9-C52AAFD00935}" srcOrd="0" destOrd="0" presId="urn:microsoft.com/office/officeart/2018/2/layout/IconVerticalSolidList"/>
    <dgm:cxn modelId="{CF39C763-BF54-4735-8C10-6F84CAE46BA6}" srcId="{2A723FF9-1EEF-4994-B32F-C88FA01FC75A}" destId="{42696C7E-EC45-4869-ADFD-3C09C756559D}" srcOrd="0" destOrd="0" parTransId="{BB15FDF2-16F3-47E5-8A27-D141F0ABAA73}" sibTransId="{B3577E07-F535-4EB7-AFBE-FE02659E0550}"/>
    <dgm:cxn modelId="{BB91C847-5C2D-4740-BEA4-3D948C6C7CF0}" type="presOf" srcId="{42696C7E-EC45-4869-ADFD-3C09C756559D}" destId="{2AB4FC46-2893-421D-A0D7-12297B92B7D5}" srcOrd="0" destOrd="0" presId="urn:microsoft.com/office/officeart/2018/2/layout/IconVerticalSolidList"/>
    <dgm:cxn modelId="{78933873-ECF9-4BD4-996F-70D2C36F7303}" type="presOf" srcId="{2A723FF9-1EEF-4994-B32F-C88FA01FC75A}" destId="{E90AD3D1-8DB5-48B2-BE8B-CEE5DBDB25A7}" srcOrd="0" destOrd="0" presId="urn:microsoft.com/office/officeart/2018/2/layout/IconVerticalSolidList"/>
    <dgm:cxn modelId="{FF8B4978-15A2-417E-8A14-430FB5EBA1D9}" srcId="{D9770D04-5E59-482A-BD73-6A75C03C27CE}" destId="{1C6BD29D-A9DD-4286-94D9-3644DA65EDBE}" srcOrd="0" destOrd="0" parTransId="{A045C2F6-88CB-42BC-8289-9D938055610C}" sibTransId="{080C932A-738A-4D03-AD15-72C4C25CF809}"/>
    <dgm:cxn modelId="{BCE4D75A-F8B9-4AE3-A5B8-D9B6BC37B2B7}" srcId="{A1E16096-11A4-4B80-ADAA-4FBC7A1AFDE0}" destId="{F3C5B822-FABB-48B7-903E-C67F559AD591}" srcOrd="1" destOrd="0" parTransId="{D801A24C-AB2D-4F5D-8CEC-70DFDE5ED1CE}" sibTransId="{44F3D16C-2B97-436A-8238-8B3A37F8D7C3}"/>
    <dgm:cxn modelId="{5FD56AAD-3569-4A3F-92BE-D1F5CB2977F7}" type="presOf" srcId="{1C6BD29D-A9DD-4286-94D9-3644DA65EDBE}" destId="{0167E9B8-CF2A-4E6C-B495-E5BAACDA1091}" srcOrd="0" destOrd="0" presId="urn:microsoft.com/office/officeart/2018/2/layout/IconVerticalSolidList"/>
    <dgm:cxn modelId="{F55ECFB5-BBF2-4E7A-AD32-6799D25CE988}" srcId="{F3C5B822-FABB-48B7-903E-C67F559AD591}" destId="{FAB957B2-6F8F-4642-9CC5-991AA1C13368}" srcOrd="0" destOrd="0" parTransId="{50A538C2-B229-49EC-B431-78A26E39FA8C}" sibTransId="{A5EAADDA-5F4B-4C4D-B2A2-E9EF0AFFEA9F}"/>
    <dgm:cxn modelId="{C9A553B7-ED75-45B8-BA32-6A5DC5EAD5BB}" type="presOf" srcId="{F3C5B822-FABB-48B7-903E-C67F559AD591}" destId="{65928701-8C02-4B61-8FFB-5A1B0FECA100}" srcOrd="0" destOrd="0" presId="urn:microsoft.com/office/officeart/2018/2/layout/IconVerticalSolidList"/>
    <dgm:cxn modelId="{9C9E66DE-2072-485B-B95B-6A0860481C60}" type="presOf" srcId="{9D66506E-6822-4318-8176-990318FC1BFE}" destId="{69AF38E7-B427-4EF7-B782-DDE84216AD8A}" srcOrd="0" destOrd="0" presId="urn:microsoft.com/office/officeart/2018/2/layout/IconVerticalSolidList"/>
    <dgm:cxn modelId="{D60CBCEF-2B6B-4A41-A11B-685FDA8B607F}" srcId="{9D66506E-6822-4318-8176-990318FC1BFE}" destId="{0EEC66C9-B89B-436B-B4CB-527BB38F3191}" srcOrd="0" destOrd="0" parTransId="{03DAF8F5-BAF7-4D6F-88CA-1464929B20B5}" sibTransId="{036D7352-2E8D-490D-BCE4-8FED9287DE66}"/>
    <dgm:cxn modelId="{A046C4EF-339C-4F2C-B126-C1F23A149E6C}" srcId="{A1E16096-11A4-4B80-ADAA-4FBC7A1AFDE0}" destId="{2A723FF9-1EEF-4994-B32F-C88FA01FC75A}" srcOrd="0" destOrd="0" parTransId="{A3393D6D-D8E9-439A-A1BD-3D141C64C68D}" sibTransId="{8B3D37D9-7A9F-45F9-BF5A-19E4F15E725D}"/>
    <dgm:cxn modelId="{01FD814D-461C-45B6-8970-6E7807330864}" type="presParOf" srcId="{3828657A-BB7F-46A7-8EAC-FD4938B797BA}" destId="{E56223C6-45A3-4009-9F8E-50F6249DB687}" srcOrd="0" destOrd="0" presId="urn:microsoft.com/office/officeart/2018/2/layout/IconVerticalSolidList"/>
    <dgm:cxn modelId="{5B2901CE-9967-4428-B13E-64BCC22D42B5}" type="presParOf" srcId="{E56223C6-45A3-4009-9F8E-50F6249DB687}" destId="{42EC664C-C3B0-4CD1-AD07-B52742B61A8E}" srcOrd="0" destOrd="0" presId="urn:microsoft.com/office/officeart/2018/2/layout/IconVerticalSolidList"/>
    <dgm:cxn modelId="{824573F6-E272-40BC-ADB1-D47EE45C4C17}" type="presParOf" srcId="{E56223C6-45A3-4009-9F8E-50F6249DB687}" destId="{298575E3-D4C7-4236-975E-5BD1BBF0BFFC}" srcOrd="1" destOrd="0" presId="urn:microsoft.com/office/officeart/2018/2/layout/IconVerticalSolidList"/>
    <dgm:cxn modelId="{B1EF4C3A-F126-4EF4-B15B-D81F6A56975D}" type="presParOf" srcId="{E56223C6-45A3-4009-9F8E-50F6249DB687}" destId="{160965D0-40AE-4B0F-8F58-F20B0BA2E851}" srcOrd="2" destOrd="0" presId="urn:microsoft.com/office/officeart/2018/2/layout/IconVerticalSolidList"/>
    <dgm:cxn modelId="{BAA1D380-DB7F-4A94-8082-65F762F4D8A5}" type="presParOf" srcId="{E56223C6-45A3-4009-9F8E-50F6249DB687}" destId="{E90AD3D1-8DB5-48B2-BE8B-CEE5DBDB25A7}" srcOrd="3" destOrd="0" presId="urn:microsoft.com/office/officeart/2018/2/layout/IconVerticalSolidList"/>
    <dgm:cxn modelId="{28FA46FB-37EC-4707-8C61-C244A69BE2A6}" type="presParOf" srcId="{E56223C6-45A3-4009-9F8E-50F6249DB687}" destId="{2AB4FC46-2893-421D-A0D7-12297B92B7D5}" srcOrd="4" destOrd="0" presId="urn:microsoft.com/office/officeart/2018/2/layout/IconVerticalSolidList"/>
    <dgm:cxn modelId="{97542B73-A004-48F7-962C-158083E8A4FA}" type="presParOf" srcId="{3828657A-BB7F-46A7-8EAC-FD4938B797BA}" destId="{AF9DC563-5F5B-4DF9-9475-75B637204EFE}" srcOrd="1" destOrd="0" presId="urn:microsoft.com/office/officeart/2018/2/layout/IconVerticalSolidList"/>
    <dgm:cxn modelId="{5C89113F-BA57-4E07-ADBC-8CBA0713F63B}" type="presParOf" srcId="{3828657A-BB7F-46A7-8EAC-FD4938B797BA}" destId="{1F3F7E10-AFF2-4C4D-915D-0BF3FCB1869E}" srcOrd="2" destOrd="0" presId="urn:microsoft.com/office/officeart/2018/2/layout/IconVerticalSolidList"/>
    <dgm:cxn modelId="{6C2F48D0-FBDF-4562-8A55-E0A9630A6D03}" type="presParOf" srcId="{1F3F7E10-AFF2-4C4D-915D-0BF3FCB1869E}" destId="{5860B522-DDA7-4D7D-98F6-944924F6E591}" srcOrd="0" destOrd="0" presId="urn:microsoft.com/office/officeart/2018/2/layout/IconVerticalSolidList"/>
    <dgm:cxn modelId="{DF91BF58-274A-4FC4-858C-7FB14C9FC6F1}" type="presParOf" srcId="{1F3F7E10-AFF2-4C4D-915D-0BF3FCB1869E}" destId="{1DED9CEF-1684-4BE8-9FB2-6728F2864477}" srcOrd="1" destOrd="0" presId="urn:microsoft.com/office/officeart/2018/2/layout/IconVerticalSolidList"/>
    <dgm:cxn modelId="{4D154E40-947E-4E02-8C9E-06B4008827CF}" type="presParOf" srcId="{1F3F7E10-AFF2-4C4D-915D-0BF3FCB1869E}" destId="{6A730A30-41D1-4B4E-B4A5-372439C3A666}" srcOrd="2" destOrd="0" presId="urn:microsoft.com/office/officeart/2018/2/layout/IconVerticalSolidList"/>
    <dgm:cxn modelId="{C191D337-80E4-45BB-9A26-3460EE6296EB}" type="presParOf" srcId="{1F3F7E10-AFF2-4C4D-915D-0BF3FCB1869E}" destId="{65928701-8C02-4B61-8FFB-5A1B0FECA100}" srcOrd="3" destOrd="0" presId="urn:microsoft.com/office/officeart/2018/2/layout/IconVerticalSolidList"/>
    <dgm:cxn modelId="{C3E44857-A890-431F-A025-62B1C2B99C59}" type="presParOf" srcId="{1F3F7E10-AFF2-4C4D-915D-0BF3FCB1869E}" destId="{64714FDD-1ABF-4D0E-954D-D503F97EA3D8}" srcOrd="4" destOrd="0" presId="urn:microsoft.com/office/officeart/2018/2/layout/IconVerticalSolidList"/>
    <dgm:cxn modelId="{5FCC9418-E3A3-414B-AC85-E483E8276393}" type="presParOf" srcId="{3828657A-BB7F-46A7-8EAC-FD4938B797BA}" destId="{BCC5ACEB-F59E-48E8-AB74-3B420D1058A9}" srcOrd="3" destOrd="0" presId="urn:microsoft.com/office/officeart/2018/2/layout/IconVerticalSolidList"/>
    <dgm:cxn modelId="{BC012E95-B5EC-488A-A40E-A168EEEA2C00}" type="presParOf" srcId="{3828657A-BB7F-46A7-8EAC-FD4938B797BA}" destId="{0402D839-5338-440C-BB69-CAE3E4F2B085}" srcOrd="4" destOrd="0" presId="urn:microsoft.com/office/officeart/2018/2/layout/IconVerticalSolidList"/>
    <dgm:cxn modelId="{97EDE2D7-4B27-4EE3-9E8C-4FF3E5129A3E}" type="presParOf" srcId="{0402D839-5338-440C-BB69-CAE3E4F2B085}" destId="{13E1313D-8E3E-4687-8F01-492C85118E74}" srcOrd="0" destOrd="0" presId="urn:microsoft.com/office/officeart/2018/2/layout/IconVerticalSolidList"/>
    <dgm:cxn modelId="{1AA837C4-D44D-4145-91BB-AA87538B9286}" type="presParOf" srcId="{0402D839-5338-440C-BB69-CAE3E4F2B085}" destId="{575B8626-636B-4AF9-B712-4B25BDD5F3BC}" srcOrd="1" destOrd="0" presId="urn:microsoft.com/office/officeart/2018/2/layout/IconVerticalSolidList"/>
    <dgm:cxn modelId="{652543A2-F351-45C6-B11F-5126B7C47085}" type="presParOf" srcId="{0402D839-5338-440C-BB69-CAE3E4F2B085}" destId="{4791B7A7-8900-4BE7-9A81-2BAE3EDCD161}" srcOrd="2" destOrd="0" presId="urn:microsoft.com/office/officeart/2018/2/layout/IconVerticalSolidList"/>
    <dgm:cxn modelId="{BFB04F8A-AA53-4067-A941-4C67C2D94D2C}" type="presParOf" srcId="{0402D839-5338-440C-BB69-CAE3E4F2B085}" destId="{47F8C6A4-CC05-49F5-BFE5-5ADB334EA5F9}" srcOrd="3" destOrd="0" presId="urn:microsoft.com/office/officeart/2018/2/layout/IconVerticalSolidList"/>
    <dgm:cxn modelId="{CCDA3995-CE1F-419F-AFF8-396A1860A220}" type="presParOf" srcId="{0402D839-5338-440C-BB69-CAE3E4F2B085}" destId="{0167E9B8-CF2A-4E6C-B495-E5BAACDA1091}" srcOrd="4" destOrd="0" presId="urn:microsoft.com/office/officeart/2018/2/layout/IconVerticalSolidList"/>
    <dgm:cxn modelId="{AD3D4CD7-E0DD-4D46-A2D4-5399D0B93007}" type="presParOf" srcId="{3828657A-BB7F-46A7-8EAC-FD4938B797BA}" destId="{A5E957B8-6341-468F-9268-2DCDE912BDFD}" srcOrd="5" destOrd="0" presId="urn:microsoft.com/office/officeart/2018/2/layout/IconVerticalSolidList"/>
    <dgm:cxn modelId="{A83F0127-D173-4411-A71D-08783226677B}" type="presParOf" srcId="{3828657A-BB7F-46A7-8EAC-FD4938B797BA}" destId="{0D175A71-7516-4F57-B9A8-23AD016AF9A6}" srcOrd="6" destOrd="0" presId="urn:microsoft.com/office/officeart/2018/2/layout/IconVerticalSolidList"/>
    <dgm:cxn modelId="{6FBD6CDF-D3B2-45D4-8F50-529F663AB4B9}" type="presParOf" srcId="{0D175A71-7516-4F57-B9A8-23AD016AF9A6}" destId="{71F35691-6E8C-424D-BC5C-17158BE3F796}" srcOrd="0" destOrd="0" presId="urn:microsoft.com/office/officeart/2018/2/layout/IconVerticalSolidList"/>
    <dgm:cxn modelId="{3456754F-21ED-4FB6-812A-14F1B6FD1E53}" type="presParOf" srcId="{0D175A71-7516-4F57-B9A8-23AD016AF9A6}" destId="{3CB42821-7D96-4830-9B0F-ED571DC2FC0B}" srcOrd="1" destOrd="0" presId="urn:microsoft.com/office/officeart/2018/2/layout/IconVerticalSolidList"/>
    <dgm:cxn modelId="{91667FC6-D146-427F-B264-938798D959A6}" type="presParOf" srcId="{0D175A71-7516-4F57-B9A8-23AD016AF9A6}" destId="{6E7F374B-9825-445C-81A5-4698D21A395A}" srcOrd="2" destOrd="0" presId="urn:microsoft.com/office/officeart/2018/2/layout/IconVerticalSolidList"/>
    <dgm:cxn modelId="{8FAF564C-CA5D-4933-9379-8704224EA8C3}" type="presParOf" srcId="{0D175A71-7516-4F57-B9A8-23AD016AF9A6}" destId="{69AF38E7-B427-4EF7-B782-DDE84216AD8A}" srcOrd="3" destOrd="0" presId="urn:microsoft.com/office/officeart/2018/2/layout/IconVerticalSolidList"/>
    <dgm:cxn modelId="{5DD2D16D-C3D9-4721-9E32-9F39D5E35145}" type="presParOf" srcId="{0D175A71-7516-4F57-B9A8-23AD016AF9A6}" destId="{B66C85EA-7FF1-4008-90A9-C52AAFD00935}"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926F54-EA92-4570-AF57-F1DB071A9523}" type="doc">
      <dgm:prSet loTypeId="urn:microsoft.com/office/officeart/2018/5/layout/IconCircleLabel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B95B6D4-AE5E-4EF1-AACE-C37052E419C1}">
      <dgm:prSet/>
      <dgm:spPr/>
      <dgm:t>
        <a:bodyPr/>
        <a:lstStyle/>
        <a:p>
          <a:pPr rtl="0">
            <a:lnSpc>
              <a:spcPct val="100000"/>
            </a:lnSpc>
            <a:defRPr cap="all"/>
          </a:pPr>
          <a:r>
            <a:rPr lang="en-US" dirty="0"/>
            <a:t>Body language speaks loudly in an interview!</a:t>
          </a:r>
          <a:r>
            <a:rPr lang="en-US" dirty="0">
              <a:latin typeface="Calibri Light" panose="020F0302020204030204"/>
            </a:rPr>
            <a:t> </a:t>
          </a:r>
          <a:endParaRPr lang="en-US" dirty="0"/>
        </a:p>
      </dgm:t>
    </dgm:pt>
    <dgm:pt modelId="{44A93853-6420-434F-AE98-CA3F5E7CB670}" type="parTrans" cxnId="{5E67AFC2-FCD0-4C29-967B-F9A0CD0D25F5}">
      <dgm:prSet/>
      <dgm:spPr/>
      <dgm:t>
        <a:bodyPr/>
        <a:lstStyle/>
        <a:p>
          <a:endParaRPr lang="en-US"/>
        </a:p>
      </dgm:t>
    </dgm:pt>
    <dgm:pt modelId="{5B81D5F8-0C48-4FF7-8511-A47499429BDE}" type="sibTrans" cxnId="{5E67AFC2-FCD0-4C29-967B-F9A0CD0D25F5}">
      <dgm:prSet/>
      <dgm:spPr/>
      <dgm:t>
        <a:bodyPr/>
        <a:lstStyle/>
        <a:p>
          <a:endParaRPr lang="en-US"/>
        </a:p>
      </dgm:t>
    </dgm:pt>
    <dgm:pt modelId="{5CE7A81E-B47F-4842-8DCA-49D144F49478}">
      <dgm:prSet/>
      <dgm:spPr/>
      <dgm:t>
        <a:bodyPr/>
        <a:lstStyle/>
        <a:p>
          <a:pPr>
            <a:lnSpc>
              <a:spcPct val="100000"/>
            </a:lnSpc>
            <a:defRPr cap="all"/>
          </a:pPr>
          <a:r>
            <a:rPr lang="en-US" dirty="0"/>
            <a:t>Eye Contact</a:t>
          </a:r>
        </a:p>
      </dgm:t>
    </dgm:pt>
    <dgm:pt modelId="{2925071D-CDF8-4ACF-93F3-4939892F8530}" type="parTrans" cxnId="{0449F842-5CB9-452B-8A2A-13E9727EC595}">
      <dgm:prSet/>
      <dgm:spPr/>
      <dgm:t>
        <a:bodyPr/>
        <a:lstStyle/>
        <a:p>
          <a:endParaRPr lang="en-US"/>
        </a:p>
      </dgm:t>
    </dgm:pt>
    <dgm:pt modelId="{9D96C5C9-9A47-4B36-8A17-88DE96DC56B9}" type="sibTrans" cxnId="{0449F842-5CB9-452B-8A2A-13E9727EC595}">
      <dgm:prSet/>
      <dgm:spPr/>
      <dgm:t>
        <a:bodyPr/>
        <a:lstStyle/>
        <a:p>
          <a:endParaRPr lang="en-US"/>
        </a:p>
      </dgm:t>
    </dgm:pt>
    <dgm:pt modelId="{FD92B643-8BB0-4CFF-A4F1-90C671952F80}">
      <dgm:prSet/>
      <dgm:spPr/>
      <dgm:t>
        <a:bodyPr/>
        <a:lstStyle/>
        <a:p>
          <a:pPr>
            <a:lnSpc>
              <a:spcPct val="100000"/>
            </a:lnSpc>
            <a:defRPr cap="all"/>
          </a:pPr>
          <a:r>
            <a:rPr lang="en-US" dirty="0"/>
            <a:t>Firm Handshake</a:t>
          </a:r>
        </a:p>
      </dgm:t>
    </dgm:pt>
    <dgm:pt modelId="{E8461E3C-2414-4EE3-A2B5-C1ADED45C750}" type="parTrans" cxnId="{A8FD6A06-2A6F-4F21-BB1F-9EBDE7BF80BB}">
      <dgm:prSet/>
      <dgm:spPr/>
      <dgm:t>
        <a:bodyPr/>
        <a:lstStyle/>
        <a:p>
          <a:endParaRPr lang="en-US"/>
        </a:p>
      </dgm:t>
    </dgm:pt>
    <dgm:pt modelId="{E81133FC-650E-4566-82F4-9F7150BD2003}" type="sibTrans" cxnId="{A8FD6A06-2A6F-4F21-BB1F-9EBDE7BF80BB}">
      <dgm:prSet/>
      <dgm:spPr/>
      <dgm:t>
        <a:bodyPr/>
        <a:lstStyle/>
        <a:p>
          <a:endParaRPr lang="en-US"/>
        </a:p>
      </dgm:t>
    </dgm:pt>
    <dgm:pt modelId="{F8F32FC2-F19C-4ECD-A00D-8BB91BB128C5}">
      <dgm:prSet/>
      <dgm:spPr/>
      <dgm:t>
        <a:bodyPr/>
        <a:lstStyle/>
        <a:p>
          <a:pPr>
            <a:lnSpc>
              <a:spcPct val="100000"/>
            </a:lnSpc>
            <a:defRPr cap="all"/>
          </a:pPr>
          <a:r>
            <a:rPr lang="en-US" dirty="0"/>
            <a:t>Confident Posture – Head up, Shoulders back</a:t>
          </a:r>
        </a:p>
      </dgm:t>
    </dgm:pt>
    <dgm:pt modelId="{7B193953-6C28-4F29-BAC6-37293F566720}" type="parTrans" cxnId="{478ACD30-CB38-4A1F-8A98-B83AA80D1D71}">
      <dgm:prSet/>
      <dgm:spPr/>
      <dgm:t>
        <a:bodyPr/>
        <a:lstStyle/>
        <a:p>
          <a:endParaRPr lang="en-US"/>
        </a:p>
      </dgm:t>
    </dgm:pt>
    <dgm:pt modelId="{01EEDCB2-1015-449A-A81C-0B54D39374B1}" type="sibTrans" cxnId="{478ACD30-CB38-4A1F-8A98-B83AA80D1D71}">
      <dgm:prSet/>
      <dgm:spPr/>
      <dgm:t>
        <a:bodyPr/>
        <a:lstStyle/>
        <a:p>
          <a:endParaRPr lang="en-US"/>
        </a:p>
      </dgm:t>
    </dgm:pt>
    <dgm:pt modelId="{BBAF4573-C492-4687-BD30-A9807E5EFC88}">
      <dgm:prSet/>
      <dgm:spPr/>
      <dgm:t>
        <a:bodyPr/>
        <a:lstStyle/>
        <a:p>
          <a:pPr>
            <a:lnSpc>
              <a:spcPct val="100000"/>
            </a:lnSpc>
            <a:defRPr cap="all"/>
          </a:pPr>
          <a:r>
            <a:rPr lang="en-US" dirty="0"/>
            <a:t>No fidgeting</a:t>
          </a:r>
        </a:p>
      </dgm:t>
    </dgm:pt>
    <dgm:pt modelId="{62B4266B-D5EF-4E04-85A0-1DD6C0F06379}" type="parTrans" cxnId="{9E4E93FC-5CA0-4497-A6E9-9AA49A5C4F07}">
      <dgm:prSet/>
      <dgm:spPr/>
      <dgm:t>
        <a:bodyPr/>
        <a:lstStyle/>
        <a:p>
          <a:endParaRPr lang="en-US"/>
        </a:p>
      </dgm:t>
    </dgm:pt>
    <dgm:pt modelId="{13DFEC30-CDD8-45B1-82BB-6687728E4D82}" type="sibTrans" cxnId="{9E4E93FC-5CA0-4497-A6E9-9AA49A5C4F07}">
      <dgm:prSet/>
      <dgm:spPr/>
      <dgm:t>
        <a:bodyPr/>
        <a:lstStyle/>
        <a:p>
          <a:endParaRPr lang="en-US"/>
        </a:p>
      </dgm:t>
    </dgm:pt>
    <dgm:pt modelId="{D5504173-EC6B-4736-A5E6-F9E07D3A4169}" type="pres">
      <dgm:prSet presAssocID="{09926F54-EA92-4570-AF57-F1DB071A9523}" presName="root" presStyleCnt="0">
        <dgm:presLayoutVars>
          <dgm:dir/>
          <dgm:resizeHandles val="exact"/>
        </dgm:presLayoutVars>
      </dgm:prSet>
      <dgm:spPr/>
    </dgm:pt>
    <dgm:pt modelId="{EB4AB933-0392-4D24-AADD-D66457625A42}" type="pres">
      <dgm:prSet presAssocID="{AB95B6D4-AE5E-4EF1-AACE-C37052E419C1}" presName="compNode" presStyleCnt="0"/>
      <dgm:spPr/>
    </dgm:pt>
    <dgm:pt modelId="{05578D98-A489-4488-AD60-5E1BC6130870}" type="pres">
      <dgm:prSet presAssocID="{AB95B6D4-AE5E-4EF1-AACE-C37052E419C1}" presName="iconBgRect" presStyleLbl="bgShp" presStyleIdx="0" presStyleCnt="5"/>
      <dgm:spPr/>
    </dgm:pt>
    <dgm:pt modelId="{95251530-0E99-4D04-9ED1-CD64C064C6F0}" type="pres">
      <dgm:prSet presAssocID="{AB95B6D4-AE5E-4EF1-AACE-C37052E419C1}"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keleton"/>
        </a:ext>
      </dgm:extLst>
    </dgm:pt>
    <dgm:pt modelId="{745A6C37-7411-4C3A-87A7-6D4D08485D02}" type="pres">
      <dgm:prSet presAssocID="{AB95B6D4-AE5E-4EF1-AACE-C37052E419C1}" presName="spaceRect" presStyleCnt="0"/>
      <dgm:spPr/>
    </dgm:pt>
    <dgm:pt modelId="{3AD62626-0E21-4C4F-9117-567CA542EFF6}" type="pres">
      <dgm:prSet presAssocID="{AB95B6D4-AE5E-4EF1-AACE-C37052E419C1}" presName="textRect" presStyleLbl="revTx" presStyleIdx="0" presStyleCnt="5">
        <dgm:presLayoutVars>
          <dgm:chMax val="1"/>
          <dgm:chPref val="1"/>
        </dgm:presLayoutVars>
      </dgm:prSet>
      <dgm:spPr/>
    </dgm:pt>
    <dgm:pt modelId="{7F429592-B9D6-469C-90E2-CD9C50D08379}" type="pres">
      <dgm:prSet presAssocID="{5B81D5F8-0C48-4FF7-8511-A47499429BDE}" presName="sibTrans" presStyleCnt="0"/>
      <dgm:spPr/>
    </dgm:pt>
    <dgm:pt modelId="{C745A2C0-742C-4199-910D-81F35D4F0893}" type="pres">
      <dgm:prSet presAssocID="{5CE7A81E-B47F-4842-8DCA-49D144F49478}" presName="compNode" presStyleCnt="0"/>
      <dgm:spPr/>
    </dgm:pt>
    <dgm:pt modelId="{D4552B26-1EA0-4DB2-8632-5460E416B791}" type="pres">
      <dgm:prSet presAssocID="{5CE7A81E-B47F-4842-8DCA-49D144F49478}" presName="iconBgRect" presStyleLbl="bgShp" presStyleIdx="1" presStyleCnt="5"/>
      <dgm:spPr/>
    </dgm:pt>
    <dgm:pt modelId="{7DDCDE0B-64DD-45B9-8377-B8390826890C}" type="pres">
      <dgm:prSet presAssocID="{5CE7A81E-B47F-4842-8DCA-49D144F4947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
        </a:ext>
      </dgm:extLst>
    </dgm:pt>
    <dgm:pt modelId="{229AED1D-B961-469C-B2C5-B32882E0C743}" type="pres">
      <dgm:prSet presAssocID="{5CE7A81E-B47F-4842-8DCA-49D144F49478}" presName="spaceRect" presStyleCnt="0"/>
      <dgm:spPr/>
    </dgm:pt>
    <dgm:pt modelId="{30C02A6F-0201-417C-B99F-5B8F66251835}" type="pres">
      <dgm:prSet presAssocID="{5CE7A81E-B47F-4842-8DCA-49D144F49478}" presName="textRect" presStyleLbl="revTx" presStyleIdx="1" presStyleCnt="5">
        <dgm:presLayoutVars>
          <dgm:chMax val="1"/>
          <dgm:chPref val="1"/>
        </dgm:presLayoutVars>
      </dgm:prSet>
      <dgm:spPr/>
    </dgm:pt>
    <dgm:pt modelId="{CF913BAE-A69E-4A11-98A2-62329D2091FB}" type="pres">
      <dgm:prSet presAssocID="{9D96C5C9-9A47-4B36-8A17-88DE96DC56B9}" presName="sibTrans" presStyleCnt="0"/>
      <dgm:spPr/>
    </dgm:pt>
    <dgm:pt modelId="{432CB59A-6FE0-44D6-A9B1-E4C948E0E1BD}" type="pres">
      <dgm:prSet presAssocID="{FD92B643-8BB0-4CFF-A4F1-90C671952F80}" presName="compNode" presStyleCnt="0"/>
      <dgm:spPr/>
    </dgm:pt>
    <dgm:pt modelId="{B092C223-F8E1-4514-8877-4C7383F7413A}" type="pres">
      <dgm:prSet presAssocID="{FD92B643-8BB0-4CFF-A4F1-90C671952F80}" presName="iconBgRect" presStyleLbl="bgShp" presStyleIdx="2" presStyleCnt="5"/>
      <dgm:spPr/>
    </dgm:pt>
    <dgm:pt modelId="{E7E53663-B184-47D7-9E4B-DEB829FDA302}" type="pres">
      <dgm:prSet presAssocID="{FD92B643-8BB0-4CFF-A4F1-90C671952F8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956E5772-D9C1-4FCF-BAE1-20C152DCA2FC}" type="pres">
      <dgm:prSet presAssocID="{FD92B643-8BB0-4CFF-A4F1-90C671952F80}" presName="spaceRect" presStyleCnt="0"/>
      <dgm:spPr/>
    </dgm:pt>
    <dgm:pt modelId="{A08E00C9-B550-4C6B-85D4-DB948D95D8CF}" type="pres">
      <dgm:prSet presAssocID="{FD92B643-8BB0-4CFF-A4F1-90C671952F80}" presName="textRect" presStyleLbl="revTx" presStyleIdx="2" presStyleCnt="5">
        <dgm:presLayoutVars>
          <dgm:chMax val="1"/>
          <dgm:chPref val="1"/>
        </dgm:presLayoutVars>
      </dgm:prSet>
      <dgm:spPr/>
    </dgm:pt>
    <dgm:pt modelId="{2F06AB05-ACEA-40DC-B5C5-505D62069956}" type="pres">
      <dgm:prSet presAssocID="{E81133FC-650E-4566-82F4-9F7150BD2003}" presName="sibTrans" presStyleCnt="0"/>
      <dgm:spPr/>
    </dgm:pt>
    <dgm:pt modelId="{AECC0AD9-D0FD-44BF-97EF-015C763FEE3C}" type="pres">
      <dgm:prSet presAssocID="{F8F32FC2-F19C-4ECD-A00D-8BB91BB128C5}" presName="compNode" presStyleCnt="0"/>
      <dgm:spPr/>
    </dgm:pt>
    <dgm:pt modelId="{EC4EE1D5-B615-4FB5-B1AF-1D6F8452EACE}" type="pres">
      <dgm:prSet presAssocID="{F8F32FC2-F19C-4ECD-A00D-8BB91BB128C5}" presName="iconBgRect" presStyleLbl="bgShp" presStyleIdx="3" presStyleCnt="5"/>
      <dgm:spPr/>
    </dgm:pt>
    <dgm:pt modelId="{6484C976-0E9E-4E10-98BF-F31AD95F6268}" type="pres">
      <dgm:prSet presAssocID="{F8F32FC2-F19C-4ECD-A00D-8BB91BB128C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uscle Arm"/>
        </a:ext>
      </dgm:extLst>
    </dgm:pt>
    <dgm:pt modelId="{A4A69603-0E24-40D6-AB10-B4D1242845B4}" type="pres">
      <dgm:prSet presAssocID="{F8F32FC2-F19C-4ECD-A00D-8BB91BB128C5}" presName="spaceRect" presStyleCnt="0"/>
      <dgm:spPr/>
    </dgm:pt>
    <dgm:pt modelId="{A01156A9-C0DD-406F-9B86-C22A398273D5}" type="pres">
      <dgm:prSet presAssocID="{F8F32FC2-F19C-4ECD-A00D-8BB91BB128C5}" presName="textRect" presStyleLbl="revTx" presStyleIdx="3" presStyleCnt="5">
        <dgm:presLayoutVars>
          <dgm:chMax val="1"/>
          <dgm:chPref val="1"/>
        </dgm:presLayoutVars>
      </dgm:prSet>
      <dgm:spPr/>
    </dgm:pt>
    <dgm:pt modelId="{2C7C78B2-229F-410B-A774-2456BB8589B0}" type="pres">
      <dgm:prSet presAssocID="{01EEDCB2-1015-449A-A81C-0B54D39374B1}" presName="sibTrans" presStyleCnt="0"/>
      <dgm:spPr/>
    </dgm:pt>
    <dgm:pt modelId="{18238872-6D99-4B6C-B574-E507159211B0}" type="pres">
      <dgm:prSet presAssocID="{BBAF4573-C492-4687-BD30-A9807E5EFC88}" presName="compNode" presStyleCnt="0"/>
      <dgm:spPr/>
    </dgm:pt>
    <dgm:pt modelId="{E8B6075D-72C3-4C00-91A3-B0D142A484EB}" type="pres">
      <dgm:prSet presAssocID="{BBAF4573-C492-4687-BD30-A9807E5EFC88}" presName="iconBgRect" presStyleLbl="bgShp" presStyleIdx="4" presStyleCnt="5"/>
      <dgm:spPr/>
    </dgm:pt>
    <dgm:pt modelId="{B01A63DE-E073-4CAC-BD1B-EB456F30F5BF}" type="pres">
      <dgm:prSet presAssocID="{BBAF4573-C492-4687-BD30-A9807E5EFC88}"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Sign language"/>
        </a:ext>
      </dgm:extLst>
    </dgm:pt>
    <dgm:pt modelId="{BF13FE1C-4832-4D8A-BE6B-8C54DBAB0CCE}" type="pres">
      <dgm:prSet presAssocID="{BBAF4573-C492-4687-BD30-A9807E5EFC88}" presName="spaceRect" presStyleCnt="0"/>
      <dgm:spPr/>
    </dgm:pt>
    <dgm:pt modelId="{5772B2F6-7E5B-4E4F-A2DF-7078ECEAC547}" type="pres">
      <dgm:prSet presAssocID="{BBAF4573-C492-4687-BD30-A9807E5EFC88}" presName="textRect" presStyleLbl="revTx" presStyleIdx="4" presStyleCnt="5">
        <dgm:presLayoutVars>
          <dgm:chMax val="1"/>
          <dgm:chPref val="1"/>
        </dgm:presLayoutVars>
      </dgm:prSet>
      <dgm:spPr/>
    </dgm:pt>
  </dgm:ptLst>
  <dgm:cxnLst>
    <dgm:cxn modelId="{A8FD6A06-2A6F-4F21-BB1F-9EBDE7BF80BB}" srcId="{09926F54-EA92-4570-AF57-F1DB071A9523}" destId="{FD92B643-8BB0-4CFF-A4F1-90C671952F80}" srcOrd="2" destOrd="0" parTransId="{E8461E3C-2414-4EE3-A2B5-C1ADED45C750}" sibTransId="{E81133FC-650E-4566-82F4-9F7150BD2003}"/>
    <dgm:cxn modelId="{478ACD30-CB38-4A1F-8A98-B83AA80D1D71}" srcId="{09926F54-EA92-4570-AF57-F1DB071A9523}" destId="{F8F32FC2-F19C-4ECD-A00D-8BB91BB128C5}" srcOrd="3" destOrd="0" parTransId="{7B193953-6C28-4F29-BAC6-37293F566720}" sibTransId="{01EEDCB2-1015-449A-A81C-0B54D39374B1}"/>
    <dgm:cxn modelId="{1520DD30-D29B-4667-B9EA-84C168B00BD5}" type="presOf" srcId="{AB95B6D4-AE5E-4EF1-AACE-C37052E419C1}" destId="{3AD62626-0E21-4C4F-9117-567CA542EFF6}" srcOrd="0" destOrd="0" presId="urn:microsoft.com/office/officeart/2018/5/layout/IconCircleLabelList"/>
    <dgm:cxn modelId="{0449F842-5CB9-452B-8A2A-13E9727EC595}" srcId="{09926F54-EA92-4570-AF57-F1DB071A9523}" destId="{5CE7A81E-B47F-4842-8DCA-49D144F49478}" srcOrd="1" destOrd="0" parTransId="{2925071D-CDF8-4ACF-93F3-4939892F8530}" sibTransId="{9D96C5C9-9A47-4B36-8A17-88DE96DC56B9}"/>
    <dgm:cxn modelId="{3DD17065-9126-478D-819E-B775A011EBA2}" type="presOf" srcId="{09926F54-EA92-4570-AF57-F1DB071A9523}" destId="{D5504173-EC6B-4736-A5E6-F9E07D3A4169}" srcOrd="0" destOrd="0" presId="urn:microsoft.com/office/officeart/2018/5/layout/IconCircleLabelList"/>
    <dgm:cxn modelId="{77A37E70-2C82-4E8B-8A80-8DBE036EF03B}" type="presOf" srcId="{BBAF4573-C492-4687-BD30-A9807E5EFC88}" destId="{5772B2F6-7E5B-4E4F-A2DF-7078ECEAC547}" srcOrd="0" destOrd="0" presId="urn:microsoft.com/office/officeart/2018/5/layout/IconCircleLabelList"/>
    <dgm:cxn modelId="{15864BA6-7461-43A9-98E0-B008C16C426E}" type="presOf" srcId="{5CE7A81E-B47F-4842-8DCA-49D144F49478}" destId="{30C02A6F-0201-417C-B99F-5B8F66251835}" srcOrd="0" destOrd="0" presId="urn:microsoft.com/office/officeart/2018/5/layout/IconCircleLabelList"/>
    <dgm:cxn modelId="{9C0998B2-0879-4153-9B62-340E104875CE}" type="presOf" srcId="{F8F32FC2-F19C-4ECD-A00D-8BB91BB128C5}" destId="{A01156A9-C0DD-406F-9B86-C22A398273D5}" srcOrd="0" destOrd="0" presId="urn:microsoft.com/office/officeart/2018/5/layout/IconCircleLabelList"/>
    <dgm:cxn modelId="{5E67AFC2-FCD0-4C29-967B-F9A0CD0D25F5}" srcId="{09926F54-EA92-4570-AF57-F1DB071A9523}" destId="{AB95B6D4-AE5E-4EF1-AACE-C37052E419C1}" srcOrd="0" destOrd="0" parTransId="{44A93853-6420-434F-AE98-CA3F5E7CB670}" sibTransId="{5B81D5F8-0C48-4FF7-8511-A47499429BDE}"/>
    <dgm:cxn modelId="{408054D1-FEB1-4E5B-AB09-C4BE886FAD06}" type="presOf" srcId="{FD92B643-8BB0-4CFF-A4F1-90C671952F80}" destId="{A08E00C9-B550-4C6B-85D4-DB948D95D8CF}" srcOrd="0" destOrd="0" presId="urn:microsoft.com/office/officeart/2018/5/layout/IconCircleLabelList"/>
    <dgm:cxn modelId="{9E4E93FC-5CA0-4497-A6E9-9AA49A5C4F07}" srcId="{09926F54-EA92-4570-AF57-F1DB071A9523}" destId="{BBAF4573-C492-4687-BD30-A9807E5EFC88}" srcOrd="4" destOrd="0" parTransId="{62B4266B-D5EF-4E04-85A0-1DD6C0F06379}" sibTransId="{13DFEC30-CDD8-45B1-82BB-6687728E4D82}"/>
    <dgm:cxn modelId="{075023C3-D440-4087-804D-08735B94E73A}" type="presParOf" srcId="{D5504173-EC6B-4736-A5E6-F9E07D3A4169}" destId="{EB4AB933-0392-4D24-AADD-D66457625A42}" srcOrd="0" destOrd="0" presId="urn:microsoft.com/office/officeart/2018/5/layout/IconCircleLabelList"/>
    <dgm:cxn modelId="{8AD7FEE6-930A-40CB-A638-EF3DE1338D87}" type="presParOf" srcId="{EB4AB933-0392-4D24-AADD-D66457625A42}" destId="{05578D98-A489-4488-AD60-5E1BC6130870}" srcOrd="0" destOrd="0" presId="urn:microsoft.com/office/officeart/2018/5/layout/IconCircleLabelList"/>
    <dgm:cxn modelId="{17CFC103-5D16-4B1B-BDB2-81B5FE86426F}" type="presParOf" srcId="{EB4AB933-0392-4D24-AADD-D66457625A42}" destId="{95251530-0E99-4D04-9ED1-CD64C064C6F0}" srcOrd="1" destOrd="0" presId="urn:microsoft.com/office/officeart/2018/5/layout/IconCircleLabelList"/>
    <dgm:cxn modelId="{99694012-B52B-44FB-AE2D-9FE71A1E58E6}" type="presParOf" srcId="{EB4AB933-0392-4D24-AADD-D66457625A42}" destId="{745A6C37-7411-4C3A-87A7-6D4D08485D02}" srcOrd="2" destOrd="0" presId="urn:microsoft.com/office/officeart/2018/5/layout/IconCircleLabelList"/>
    <dgm:cxn modelId="{635B3FEE-3119-4918-ACB6-0C45E9E0B99F}" type="presParOf" srcId="{EB4AB933-0392-4D24-AADD-D66457625A42}" destId="{3AD62626-0E21-4C4F-9117-567CA542EFF6}" srcOrd="3" destOrd="0" presId="urn:microsoft.com/office/officeart/2018/5/layout/IconCircleLabelList"/>
    <dgm:cxn modelId="{F7DAD20D-E865-4584-8E13-D45A1348A159}" type="presParOf" srcId="{D5504173-EC6B-4736-A5E6-F9E07D3A4169}" destId="{7F429592-B9D6-469C-90E2-CD9C50D08379}" srcOrd="1" destOrd="0" presId="urn:microsoft.com/office/officeart/2018/5/layout/IconCircleLabelList"/>
    <dgm:cxn modelId="{AF5E7779-0420-406D-BA36-9D62174A97B1}" type="presParOf" srcId="{D5504173-EC6B-4736-A5E6-F9E07D3A4169}" destId="{C745A2C0-742C-4199-910D-81F35D4F0893}" srcOrd="2" destOrd="0" presId="urn:microsoft.com/office/officeart/2018/5/layout/IconCircleLabelList"/>
    <dgm:cxn modelId="{827C6C2B-0D31-474D-A430-4AC250DAFB1C}" type="presParOf" srcId="{C745A2C0-742C-4199-910D-81F35D4F0893}" destId="{D4552B26-1EA0-4DB2-8632-5460E416B791}" srcOrd="0" destOrd="0" presId="urn:microsoft.com/office/officeart/2018/5/layout/IconCircleLabelList"/>
    <dgm:cxn modelId="{F32F1809-3277-44F8-AF93-3966A5BFBF9F}" type="presParOf" srcId="{C745A2C0-742C-4199-910D-81F35D4F0893}" destId="{7DDCDE0B-64DD-45B9-8377-B8390826890C}" srcOrd="1" destOrd="0" presId="urn:microsoft.com/office/officeart/2018/5/layout/IconCircleLabelList"/>
    <dgm:cxn modelId="{B85A3CA3-444C-4522-8652-8AAEAE2198EB}" type="presParOf" srcId="{C745A2C0-742C-4199-910D-81F35D4F0893}" destId="{229AED1D-B961-469C-B2C5-B32882E0C743}" srcOrd="2" destOrd="0" presId="urn:microsoft.com/office/officeart/2018/5/layout/IconCircleLabelList"/>
    <dgm:cxn modelId="{C0A7E189-6501-4A36-8406-98FDC2CD03D5}" type="presParOf" srcId="{C745A2C0-742C-4199-910D-81F35D4F0893}" destId="{30C02A6F-0201-417C-B99F-5B8F66251835}" srcOrd="3" destOrd="0" presId="urn:microsoft.com/office/officeart/2018/5/layout/IconCircleLabelList"/>
    <dgm:cxn modelId="{35DDB689-6DD7-4FAF-9807-4C9264CECBEE}" type="presParOf" srcId="{D5504173-EC6B-4736-A5E6-F9E07D3A4169}" destId="{CF913BAE-A69E-4A11-98A2-62329D2091FB}" srcOrd="3" destOrd="0" presId="urn:microsoft.com/office/officeart/2018/5/layout/IconCircleLabelList"/>
    <dgm:cxn modelId="{CD95BC24-E999-4CA0-8D90-37B3D175DF98}" type="presParOf" srcId="{D5504173-EC6B-4736-A5E6-F9E07D3A4169}" destId="{432CB59A-6FE0-44D6-A9B1-E4C948E0E1BD}" srcOrd="4" destOrd="0" presId="urn:microsoft.com/office/officeart/2018/5/layout/IconCircleLabelList"/>
    <dgm:cxn modelId="{A0383CC9-C24C-40CC-8409-6E53211ABC57}" type="presParOf" srcId="{432CB59A-6FE0-44D6-A9B1-E4C948E0E1BD}" destId="{B092C223-F8E1-4514-8877-4C7383F7413A}" srcOrd="0" destOrd="0" presId="urn:microsoft.com/office/officeart/2018/5/layout/IconCircleLabelList"/>
    <dgm:cxn modelId="{442E08FD-A7C3-42F2-B938-E9505E63B57B}" type="presParOf" srcId="{432CB59A-6FE0-44D6-A9B1-E4C948E0E1BD}" destId="{E7E53663-B184-47D7-9E4B-DEB829FDA302}" srcOrd="1" destOrd="0" presId="urn:microsoft.com/office/officeart/2018/5/layout/IconCircleLabelList"/>
    <dgm:cxn modelId="{C6384D56-67BA-4BE0-BA0A-257D1A711027}" type="presParOf" srcId="{432CB59A-6FE0-44D6-A9B1-E4C948E0E1BD}" destId="{956E5772-D9C1-4FCF-BAE1-20C152DCA2FC}" srcOrd="2" destOrd="0" presId="urn:microsoft.com/office/officeart/2018/5/layout/IconCircleLabelList"/>
    <dgm:cxn modelId="{34E47E0A-2B8E-45A4-824B-DAF702D8E26F}" type="presParOf" srcId="{432CB59A-6FE0-44D6-A9B1-E4C948E0E1BD}" destId="{A08E00C9-B550-4C6B-85D4-DB948D95D8CF}" srcOrd="3" destOrd="0" presId="urn:microsoft.com/office/officeart/2018/5/layout/IconCircleLabelList"/>
    <dgm:cxn modelId="{6FBB393E-A648-4E32-9F44-CE585CAD7702}" type="presParOf" srcId="{D5504173-EC6B-4736-A5E6-F9E07D3A4169}" destId="{2F06AB05-ACEA-40DC-B5C5-505D62069956}" srcOrd="5" destOrd="0" presId="urn:microsoft.com/office/officeart/2018/5/layout/IconCircleLabelList"/>
    <dgm:cxn modelId="{44BE0B7B-EE6D-44D1-9BAF-4C49869E42AB}" type="presParOf" srcId="{D5504173-EC6B-4736-A5E6-F9E07D3A4169}" destId="{AECC0AD9-D0FD-44BF-97EF-015C763FEE3C}" srcOrd="6" destOrd="0" presId="urn:microsoft.com/office/officeart/2018/5/layout/IconCircleLabelList"/>
    <dgm:cxn modelId="{60127CE9-07FE-44F7-B5D2-EA6D879C61FE}" type="presParOf" srcId="{AECC0AD9-D0FD-44BF-97EF-015C763FEE3C}" destId="{EC4EE1D5-B615-4FB5-B1AF-1D6F8452EACE}" srcOrd="0" destOrd="0" presId="urn:microsoft.com/office/officeart/2018/5/layout/IconCircleLabelList"/>
    <dgm:cxn modelId="{4AF107F2-CE04-45E3-9ABE-8E3805F0F0DF}" type="presParOf" srcId="{AECC0AD9-D0FD-44BF-97EF-015C763FEE3C}" destId="{6484C976-0E9E-4E10-98BF-F31AD95F6268}" srcOrd="1" destOrd="0" presId="urn:microsoft.com/office/officeart/2018/5/layout/IconCircleLabelList"/>
    <dgm:cxn modelId="{F55F91C7-4958-4A76-B89A-CF7E6B9FC462}" type="presParOf" srcId="{AECC0AD9-D0FD-44BF-97EF-015C763FEE3C}" destId="{A4A69603-0E24-40D6-AB10-B4D1242845B4}" srcOrd="2" destOrd="0" presId="urn:microsoft.com/office/officeart/2018/5/layout/IconCircleLabelList"/>
    <dgm:cxn modelId="{A09021E4-0234-4C47-A8F2-68A2E5874579}" type="presParOf" srcId="{AECC0AD9-D0FD-44BF-97EF-015C763FEE3C}" destId="{A01156A9-C0DD-406F-9B86-C22A398273D5}" srcOrd="3" destOrd="0" presId="urn:microsoft.com/office/officeart/2018/5/layout/IconCircleLabelList"/>
    <dgm:cxn modelId="{7BE6D4DC-E2E6-4189-A61B-3196373CC18B}" type="presParOf" srcId="{D5504173-EC6B-4736-A5E6-F9E07D3A4169}" destId="{2C7C78B2-229F-410B-A774-2456BB8589B0}" srcOrd="7" destOrd="0" presId="urn:microsoft.com/office/officeart/2018/5/layout/IconCircleLabelList"/>
    <dgm:cxn modelId="{E5F8B49B-3CE4-42FB-B2F1-DA242699BC15}" type="presParOf" srcId="{D5504173-EC6B-4736-A5E6-F9E07D3A4169}" destId="{18238872-6D99-4B6C-B574-E507159211B0}" srcOrd="8" destOrd="0" presId="urn:microsoft.com/office/officeart/2018/5/layout/IconCircleLabelList"/>
    <dgm:cxn modelId="{552CE570-F626-4608-BB4A-EF0B4229F9F9}" type="presParOf" srcId="{18238872-6D99-4B6C-B574-E507159211B0}" destId="{E8B6075D-72C3-4C00-91A3-B0D142A484EB}" srcOrd="0" destOrd="0" presId="urn:microsoft.com/office/officeart/2018/5/layout/IconCircleLabelList"/>
    <dgm:cxn modelId="{81E8B6F5-AE16-4540-9505-69065BE969E0}" type="presParOf" srcId="{18238872-6D99-4B6C-B574-E507159211B0}" destId="{B01A63DE-E073-4CAC-BD1B-EB456F30F5BF}" srcOrd="1" destOrd="0" presId="urn:microsoft.com/office/officeart/2018/5/layout/IconCircleLabelList"/>
    <dgm:cxn modelId="{397CE348-DC4A-40B7-8DC2-3465C8B3EBAA}" type="presParOf" srcId="{18238872-6D99-4B6C-B574-E507159211B0}" destId="{BF13FE1C-4832-4D8A-BE6B-8C54DBAB0CCE}" srcOrd="2" destOrd="0" presId="urn:microsoft.com/office/officeart/2018/5/layout/IconCircleLabelList"/>
    <dgm:cxn modelId="{B4E4E6C5-1DBE-43D4-916E-8DAA969980F3}" type="presParOf" srcId="{18238872-6D99-4B6C-B574-E507159211B0}" destId="{5772B2F6-7E5B-4E4F-A2DF-7078ECEAC547}"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3AA55A-7B9C-4C36-A0B8-4A075CEFDCBE}"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58A9B5A-BD1A-4996-B6CE-2A5F56640E78}">
      <dgm:prSet/>
      <dgm:spPr/>
      <dgm:t>
        <a:bodyPr/>
        <a:lstStyle/>
        <a:p>
          <a:pPr>
            <a:lnSpc>
              <a:spcPct val="100000"/>
            </a:lnSpc>
            <a:defRPr b="1"/>
          </a:pPr>
          <a:r>
            <a:rPr lang="en-US"/>
            <a:t>Arrive</a:t>
          </a:r>
        </a:p>
      </dgm:t>
    </dgm:pt>
    <dgm:pt modelId="{7E7C6226-B7E2-4B84-B100-25CC76FA840E}" type="parTrans" cxnId="{712D3E8A-6B28-41D1-84B7-2A5FC7B256E4}">
      <dgm:prSet/>
      <dgm:spPr/>
      <dgm:t>
        <a:bodyPr/>
        <a:lstStyle/>
        <a:p>
          <a:endParaRPr lang="en-US"/>
        </a:p>
      </dgm:t>
    </dgm:pt>
    <dgm:pt modelId="{5088FCD3-B07A-465A-972E-B9CF976A04EF}" type="sibTrans" cxnId="{712D3E8A-6B28-41D1-84B7-2A5FC7B256E4}">
      <dgm:prSet/>
      <dgm:spPr/>
      <dgm:t>
        <a:bodyPr/>
        <a:lstStyle/>
        <a:p>
          <a:endParaRPr lang="en-US"/>
        </a:p>
      </dgm:t>
    </dgm:pt>
    <dgm:pt modelId="{2DC21CC1-CD10-4B5D-9EA8-27F5F7628F61}">
      <dgm:prSet/>
      <dgm:spPr/>
      <dgm:t>
        <a:bodyPr/>
        <a:lstStyle/>
        <a:p>
          <a:pPr>
            <a:lnSpc>
              <a:spcPct val="100000"/>
            </a:lnSpc>
          </a:pPr>
          <a:r>
            <a:rPr lang="en-US"/>
            <a:t>Arrive 15 minutes early</a:t>
          </a:r>
        </a:p>
      </dgm:t>
    </dgm:pt>
    <dgm:pt modelId="{8DB0D626-2C68-4846-BE3A-DFCB4727A9EA}" type="parTrans" cxnId="{32C386EB-58CA-4316-BBCE-B228B0537A15}">
      <dgm:prSet/>
      <dgm:spPr/>
      <dgm:t>
        <a:bodyPr/>
        <a:lstStyle/>
        <a:p>
          <a:endParaRPr lang="en-US"/>
        </a:p>
      </dgm:t>
    </dgm:pt>
    <dgm:pt modelId="{F6460947-01D9-43E5-8614-9ADB279D23DF}" type="sibTrans" cxnId="{32C386EB-58CA-4316-BBCE-B228B0537A15}">
      <dgm:prSet/>
      <dgm:spPr/>
      <dgm:t>
        <a:bodyPr/>
        <a:lstStyle/>
        <a:p>
          <a:endParaRPr lang="en-US"/>
        </a:p>
      </dgm:t>
    </dgm:pt>
    <dgm:pt modelId="{E5CB4F0C-7154-4B9F-A106-4F831BB0D114}">
      <dgm:prSet/>
      <dgm:spPr/>
      <dgm:t>
        <a:bodyPr/>
        <a:lstStyle/>
        <a:p>
          <a:pPr>
            <a:lnSpc>
              <a:spcPct val="100000"/>
            </a:lnSpc>
            <a:defRPr b="1"/>
          </a:pPr>
          <a:r>
            <a:rPr lang="en-US"/>
            <a:t>Know</a:t>
          </a:r>
        </a:p>
      </dgm:t>
    </dgm:pt>
    <dgm:pt modelId="{6A9EC79B-1C92-4321-B396-87F333C8C3D6}" type="parTrans" cxnId="{A0BECB5C-6136-4B95-B581-10838049CF3B}">
      <dgm:prSet/>
      <dgm:spPr/>
      <dgm:t>
        <a:bodyPr/>
        <a:lstStyle/>
        <a:p>
          <a:endParaRPr lang="en-US"/>
        </a:p>
      </dgm:t>
    </dgm:pt>
    <dgm:pt modelId="{F9E94132-40BD-4BE6-958C-0DD547B2A10C}" type="sibTrans" cxnId="{A0BECB5C-6136-4B95-B581-10838049CF3B}">
      <dgm:prSet/>
      <dgm:spPr/>
      <dgm:t>
        <a:bodyPr/>
        <a:lstStyle/>
        <a:p>
          <a:endParaRPr lang="en-US"/>
        </a:p>
      </dgm:t>
    </dgm:pt>
    <dgm:pt modelId="{3160B8EC-0688-41D3-AC00-E6A2C72B1E02}">
      <dgm:prSet/>
      <dgm:spPr/>
      <dgm:t>
        <a:bodyPr/>
        <a:lstStyle/>
        <a:p>
          <a:pPr>
            <a:lnSpc>
              <a:spcPct val="100000"/>
            </a:lnSpc>
          </a:pPr>
          <a:r>
            <a:rPr lang="en-US"/>
            <a:t>Know the exact time and location of your interview, how long it take to get there (with traffic), where you should park, etc. </a:t>
          </a:r>
        </a:p>
      </dgm:t>
    </dgm:pt>
    <dgm:pt modelId="{032BCE9A-1684-48C9-A04B-4016E1EFDAD7}" type="parTrans" cxnId="{1722FD4C-9929-4A39-83F6-22461BAC4B9E}">
      <dgm:prSet/>
      <dgm:spPr/>
      <dgm:t>
        <a:bodyPr/>
        <a:lstStyle/>
        <a:p>
          <a:endParaRPr lang="en-US"/>
        </a:p>
      </dgm:t>
    </dgm:pt>
    <dgm:pt modelId="{FCA607A4-6905-4C58-B764-2734A2BBF07B}" type="sibTrans" cxnId="{1722FD4C-9929-4A39-83F6-22461BAC4B9E}">
      <dgm:prSet/>
      <dgm:spPr/>
      <dgm:t>
        <a:bodyPr/>
        <a:lstStyle/>
        <a:p>
          <a:endParaRPr lang="en-US"/>
        </a:p>
      </dgm:t>
    </dgm:pt>
    <dgm:pt modelId="{9BDD3334-AC02-48DA-8B33-F2AB812DF686}">
      <dgm:prSet/>
      <dgm:spPr/>
      <dgm:t>
        <a:bodyPr/>
        <a:lstStyle/>
        <a:p>
          <a:pPr>
            <a:lnSpc>
              <a:spcPct val="100000"/>
            </a:lnSpc>
            <a:defRPr b="1"/>
          </a:pPr>
          <a:r>
            <a:rPr lang="en-US"/>
            <a:t>Dress</a:t>
          </a:r>
        </a:p>
      </dgm:t>
    </dgm:pt>
    <dgm:pt modelId="{97336E80-856E-481D-9972-1846EB96451C}" type="parTrans" cxnId="{F1A7D7F5-55B0-4CAB-8DD2-1900621B225F}">
      <dgm:prSet/>
      <dgm:spPr/>
      <dgm:t>
        <a:bodyPr/>
        <a:lstStyle/>
        <a:p>
          <a:endParaRPr lang="en-US"/>
        </a:p>
      </dgm:t>
    </dgm:pt>
    <dgm:pt modelId="{04AC5DE7-8FF7-4D17-B4F8-BC4D01B09FAC}" type="sibTrans" cxnId="{F1A7D7F5-55B0-4CAB-8DD2-1900621B225F}">
      <dgm:prSet/>
      <dgm:spPr/>
      <dgm:t>
        <a:bodyPr/>
        <a:lstStyle/>
        <a:p>
          <a:endParaRPr lang="en-US"/>
        </a:p>
      </dgm:t>
    </dgm:pt>
    <dgm:pt modelId="{C710E804-2072-49C7-9CB7-3AC41CEC402B}">
      <dgm:prSet/>
      <dgm:spPr/>
      <dgm:t>
        <a:bodyPr/>
        <a:lstStyle/>
        <a:p>
          <a:pPr>
            <a:lnSpc>
              <a:spcPct val="100000"/>
            </a:lnSpc>
          </a:pPr>
          <a:r>
            <a:rPr lang="en-US"/>
            <a:t>Dress appropriately.</a:t>
          </a:r>
        </a:p>
      </dgm:t>
    </dgm:pt>
    <dgm:pt modelId="{F9033E06-D4A9-4067-9286-E915529EA80D}" type="parTrans" cxnId="{025FF720-38D6-4BBE-B1A8-7796CE203C21}">
      <dgm:prSet/>
      <dgm:spPr/>
      <dgm:t>
        <a:bodyPr/>
        <a:lstStyle/>
        <a:p>
          <a:endParaRPr lang="en-US"/>
        </a:p>
      </dgm:t>
    </dgm:pt>
    <dgm:pt modelId="{2C175F23-975D-42D4-A8A5-7C89E90CC6C2}" type="sibTrans" cxnId="{025FF720-38D6-4BBE-B1A8-7796CE203C21}">
      <dgm:prSet/>
      <dgm:spPr/>
      <dgm:t>
        <a:bodyPr/>
        <a:lstStyle/>
        <a:p>
          <a:endParaRPr lang="en-US"/>
        </a:p>
      </dgm:t>
    </dgm:pt>
    <dgm:pt modelId="{ED2968E0-7B98-4E3A-B9C8-1224FA53214F}">
      <dgm:prSet/>
      <dgm:spPr/>
      <dgm:t>
        <a:bodyPr/>
        <a:lstStyle/>
        <a:p>
          <a:pPr>
            <a:lnSpc>
              <a:spcPct val="100000"/>
            </a:lnSpc>
            <a:defRPr b="1"/>
          </a:pPr>
          <a:r>
            <a:rPr lang="en-US"/>
            <a:t>Respect</a:t>
          </a:r>
        </a:p>
      </dgm:t>
    </dgm:pt>
    <dgm:pt modelId="{2CB734E6-8447-4CE4-BE3E-0F79B8360D7C}" type="parTrans" cxnId="{B76C1DDF-E19D-4038-A0E0-AD3A0489FD94}">
      <dgm:prSet/>
      <dgm:spPr/>
      <dgm:t>
        <a:bodyPr/>
        <a:lstStyle/>
        <a:p>
          <a:endParaRPr lang="en-US"/>
        </a:p>
      </dgm:t>
    </dgm:pt>
    <dgm:pt modelId="{69F0BB5A-70C1-4810-93C2-5E539B8D4A0D}" type="sibTrans" cxnId="{B76C1DDF-E19D-4038-A0E0-AD3A0489FD94}">
      <dgm:prSet/>
      <dgm:spPr/>
      <dgm:t>
        <a:bodyPr/>
        <a:lstStyle/>
        <a:p>
          <a:endParaRPr lang="en-US"/>
        </a:p>
      </dgm:t>
    </dgm:pt>
    <dgm:pt modelId="{2E83B06E-FB12-4B27-ACD0-899BE44ADDD2}">
      <dgm:prSet/>
      <dgm:spPr/>
      <dgm:t>
        <a:bodyPr/>
        <a:lstStyle/>
        <a:p>
          <a:pPr>
            <a:lnSpc>
              <a:spcPct val="100000"/>
            </a:lnSpc>
          </a:pPr>
          <a:r>
            <a:rPr lang="en-US"/>
            <a:t>Treat everyone you encounter with courtesy and respect.  The office assistant might be asked for feedback during the hiring process.</a:t>
          </a:r>
        </a:p>
      </dgm:t>
    </dgm:pt>
    <dgm:pt modelId="{DC5632B8-8C4B-463F-9415-E90C72FB4A71}" type="parTrans" cxnId="{17936689-D32A-42E9-979C-C2C04B4D143A}">
      <dgm:prSet/>
      <dgm:spPr/>
      <dgm:t>
        <a:bodyPr/>
        <a:lstStyle/>
        <a:p>
          <a:endParaRPr lang="en-US"/>
        </a:p>
      </dgm:t>
    </dgm:pt>
    <dgm:pt modelId="{DCD26E85-3722-4A90-8722-ABCEBE1F6A69}" type="sibTrans" cxnId="{17936689-D32A-42E9-979C-C2C04B4D143A}">
      <dgm:prSet/>
      <dgm:spPr/>
      <dgm:t>
        <a:bodyPr/>
        <a:lstStyle/>
        <a:p>
          <a:endParaRPr lang="en-US"/>
        </a:p>
      </dgm:t>
    </dgm:pt>
    <dgm:pt modelId="{562804E7-6FB9-4031-B10D-A4245C016439}">
      <dgm:prSet/>
      <dgm:spPr/>
      <dgm:t>
        <a:bodyPr/>
        <a:lstStyle/>
        <a:p>
          <a:pPr>
            <a:lnSpc>
              <a:spcPct val="100000"/>
            </a:lnSpc>
            <a:defRPr b="1"/>
          </a:pPr>
          <a:r>
            <a:rPr lang="en-US"/>
            <a:t>Grooming</a:t>
          </a:r>
        </a:p>
      </dgm:t>
    </dgm:pt>
    <dgm:pt modelId="{75B37E7A-8F3E-4A32-8C24-81C9B4166EE2}" type="parTrans" cxnId="{04247E14-172B-482D-8B3F-33C9EF3AF719}">
      <dgm:prSet/>
      <dgm:spPr/>
      <dgm:t>
        <a:bodyPr/>
        <a:lstStyle/>
        <a:p>
          <a:endParaRPr lang="en-US"/>
        </a:p>
      </dgm:t>
    </dgm:pt>
    <dgm:pt modelId="{212B1881-311E-488A-958C-A3A05B6D0082}" type="sibTrans" cxnId="{04247E14-172B-482D-8B3F-33C9EF3AF719}">
      <dgm:prSet/>
      <dgm:spPr/>
      <dgm:t>
        <a:bodyPr/>
        <a:lstStyle/>
        <a:p>
          <a:endParaRPr lang="en-US"/>
        </a:p>
      </dgm:t>
    </dgm:pt>
    <dgm:pt modelId="{DAC90518-11F8-4FFC-978D-B39A3BEAAE69}">
      <dgm:prSet/>
      <dgm:spPr/>
      <dgm:t>
        <a:bodyPr/>
        <a:lstStyle/>
        <a:p>
          <a:pPr>
            <a:lnSpc>
              <a:spcPct val="100000"/>
            </a:lnSpc>
          </a:pPr>
          <a:r>
            <a:rPr lang="en-US"/>
            <a:t>Personal grooming and cleanliness should be  impeccable, including your hair, hands and fingernails</a:t>
          </a:r>
        </a:p>
      </dgm:t>
    </dgm:pt>
    <dgm:pt modelId="{4A6ADA73-2A88-4DD8-AC13-1B3C5B1EAE0A}" type="parTrans" cxnId="{F60B1283-C498-4650-8C55-A1A2D1E5F92F}">
      <dgm:prSet/>
      <dgm:spPr/>
      <dgm:t>
        <a:bodyPr/>
        <a:lstStyle/>
        <a:p>
          <a:endParaRPr lang="en-US"/>
        </a:p>
      </dgm:t>
    </dgm:pt>
    <dgm:pt modelId="{B7556349-53BB-4D35-A182-1EE7D4E833A4}" type="sibTrans" cxnId="{F60B1283-C498-4650-8C55-A1A2D1E5F92F}">
      <dgm:prSet/>
      <dgm:spPr/>
      <dgm:t>
        <a:bodyPr/>
        <a:lstStyle/>
        <a:p>
          <a:endParaRPr lang="en-US"/>
        </a:p>
      </dgm:t>
    </dgm:pt>
    <dgm:pt modelId="{5F6ACEEA-560E-4E0A-B329-55522232A115}">
      <dgm:prSet/>
      <dgm:spPr/>
      <dgm:t>
        <a:bodyPr/>
        <a:lstStyle/>
        <a:p>
          <a:pPr>
            <a:lnSpc>
              <a:spcPct val="100000"/>
            </a:lnSpc>
            <a:defRPr b="1"/>
          </a:pPr>
          <a:r>
            <a:rPr lang="en-US"/>
            <a:t>Wear</a:t>
          </a:r>
        </a:p>
      </dgm:t>
    </dgm:pt>
    <dgm:pt modelId="{C2D9C55B-CAAF-4CF9-AB72-542332737D70}" type="parTrans" cxnId="{EBF11266-7C1C-421A-9FE2-7C904A90DE3A}">
      <dgm:prSet/>
      <dgm:spPr/>
      <dgm:t>
        <a:bodyPr/>
        <a:lstStyle/>
        <a:p>
          <a:endParaRPr lang="en-US"/>
        </a:p>
      </dgm:t>
    </dgm:pt>
    <dgm:pt modelId="{BA2DDDB3-8979-4FF6-8FA1-4C3CF13FCA6D}" type="sibTrans" cxnId="{EBF11266-7C1C-421A-9FE2-7C904A90DE3A}">
      <dgm:prSet/>
      <dgm:spPr/>
      <dgm:t>
        <a:bodyPr/>
        <a:lstStyle/>
        <a:p>
          <a:endParaRPr lang="en-US"/>
        </a:p>
      </dgm:t>
    </dgm:pt>
    <dgm:pt modelId="{E74F58A9-6A05-4375-B42F-4F8C8B135987}">
      <dgm:prSet/>
      <dgm:spPr/>
      <dgm:t>
        <a:bodyPr/>
        <a:lstStyle/>
        <a:p>
          <a:pPr>
            <a:lnSpc>
              <a:spcPct val="100000"/>
            </a:lnSpc>
          </a:pPr>
          <a:r>
            <a:rPr lang="en-US"/>
            <a:t>Wear minimal cologne or perfume </a:t>
          </a:r>
        </a:p>
      </dgm:t>
    </dgm:pt>
    <dgm:pt modelId="{C2B06803-534A-4E38-B210-21C95EC50330}" type="parTrans" cxnId="{DC16CFCC-F4BE-45B1-86EE-FBE434F38BC8}">
      <dgm:prSet/>
      <dgm:spPr/>
      <dgm:t>
        <a:bodyPr/>
        <a:lstStyle/>
        <a:p>
          <a:endParaRPr lang="en-US"/>
        </a:p>
      </dgm:t>
    </dgm:pt>
    <dgm:pt modelId="{E00B519D-CED8-4B0A-BB87-BB03CAAD04F5}" type="sibTrans" cxnId="{DC16CFCC-F4BE-45B1-86EE-FBE434F38BC8}">
      <dgm:prSet/>
      <dgm:spPr/>
      <dgm:t>
        <a:bodyPr/>
        <a:lstStyle/>
        <a:p>
          <a:endParaRPr lang="en-US"/>
        </a:p>
      </dgm:t>
    </dgm:pt>
    <dgm:pt modelId="{B3983D9B-32E4-4171-964E-18089E990F05}">
      <dgm:prSet/>
      <dgm:spPr/>
      <dgm:t>
        <a:bodyPr/>
        <a:lstStyle/>
        <a:p>
          <a:pPr>
            <a:lnSpc>
              <a:spcPct val="100000"/>
            </a:lnSpc>
            <a:defRPr b="1"/>
          </a:pPr>
          <a:r>
            <a:rPr lang="en-US"/>
            <a:t>Eye</a:t>
          </a:r>
        </a:p>
      </dgm:t>
    </dgm:pt>
    <dgm:pt modelId="{2CA4D659-6B24-4495-B936-3053BEA8DF17}" type="parTrans" cxnId="{2FE0B1C0-5FCE-4AF3-908A-04140EC7BE04}">
      <dgm:prSet/>
      <dgm:spPr/>
      <dgm:t>
        <a:bodyPr/>
        <a:lstStyle/>
        <a:p>
          <a:endParaRPr lang="en-US"/>
        </a:p>
      </dgm:t>
    </dgm:pt>
    <dgm:pt modelId="{2B521805-3260-4557-83E9-C6A94085099A}" type="sibTrans" cxnId="{2FE0B1C0-5FCE-4AF3-908A-04140EC7BE04}">
      <dgm:prSet/>
      <dgm:spPr/>
      <dgm:t>
        <a:bodyPr/>
        <a:lstStyle/>
        <a:p>
          <a:endParaRPr lang="en-US"/>
        </a:p>
      </dgm:t>
    </dgm:pt>
    <dgm:pt modelId="{758D7683-DA3F-40F9-9695-C45D3BB4EAD6}">
      <dgm:prSet/>
      <dgm:spPr/>
      <dgm:t>
        <a:bodyPr/>
        <a:lstStyle/>
        <a:p>
          <a:pPr>
            <a:lnSpc>
              <a:spcPct val="100000"/>
            </a:lnSpc>
          </a:pPr>
          <a:r>
            <a:rPr lang="en-US"/>
            <a:t>Eye contact, good posture, a firm handshake (when socially acceptable), a smile and a friendly greeting go a long way</a:t>
          </a:r>
        </a:p>
      </dgm:t>
    </dgm:pt>
    <dgm:pt modelId="{415EEBC6-4CF2-471A-8CCC-23B015D080FE}" type="parTrans" cxnId="{C88DB589-3B1E-4E50-8D96-964140D251F9}">
      <dgm:prSet/>
      <dgm:spPr/>
      <dgm:t>
        <a:bodyPr/>
        <a:lstStyle/>
        <a:p>
          <a:endParaRPr lang="en-US"/>
        </a:p>
      </dgm:t>
    </dgm:pt>
    <dgm:pt modelId="{9ABCDB58-D68B-4C8D-A030-42145D8F082D}" type="sibTrans" cxnId="{C88DB589-3B1E-4E50-8D96-964140D251F9}">
      <dgm:prSet/>
      <dgm:spPr/>
      <dgm:t>
        <a:bodyPr/>
        <a:lstStyle/>
        <a:p>
          <a:endParaRPr lang="en-US"/>
        </a:p>
      </dgm:t>
    </dgm:pt>
    <dgm:pt modelId="{F40DCB6F-C5B2-4FAA-A013-FD3B9BBD97BF}">
      <dgm:prSet/>
      <dgm:spPr/>
      <dgm:t>
        <a:bodyPr/>
        <a:lstStyle/>
        <a:p>
          <a:pPr>
            <a:lnSpc>
              <a:spcPct val="100000"/>
            </a:lnSpc>
            <a:defRPr b="1"/>
          </a:pPr>
          <a:r>
            <a:rPr lang="en-US"/>
            <a:t>Use</a:t>
          </a:r>
        </a:p>
      </dgm:t>
    </dgm:pt>
    <dgm:pt modelId="{BC5291BA-848B-4ECB-82B1-943E15B91F00}" type="parTrans" cxnId="{1C2CE670-41A3-4638-A6B0-0B9161FC8DF1}">
      <dgm:prSet/>
      <dgm:spPr/>
      <dgm:t>
        <a:bodyPr/>
        <a:lstStyle/>
        <a:p>
          <a:endParaRPr lang="en-US"/>
        </a:p>
      </dgm:t>
    </dgm:pt>
    <dgm:pt modelId="{18337FE2-BBFA-4294-8B0D-F126BFC197F9}" type="sibTrans" cxnId="{1C2CE670-41A3-4638-A6B0-0B9161FC8DF1}">
      <dgm:prSet/>
      <dgm:spPr/>
      <dgm:t>
        <a:bodyPr/>
        <a:lstStyle/>
        <a:p>
          <a:endParaRPr lang="en-US"/>
        </a:p>
      </dgm:t>
    </dgm:pt>
    <dgm:pt modelId="{955E95CD-71C8-42CE-AC41-2E16DFD932AE}">
      <dgm:prSet/>
      <dgm:spPr/>
      <dgm:t>
        <a:bodyPr/>
        <a:lstStyle/>
        <a:p>
          <a:pPr>
            <a:lnSpc>
              <a:spcPct val="100000"/>
            </a:lnSpc>
          </a:pPr>
          <a:r>
            <a:rPr lang="en-US"/>
            <a:t>Use proper grammar.  For example, say “yes”, not “yeah.”</a:t>
          </a:r>
        </a:p>
      </dgm:t>
    </dgm:pt>
    <dgm:pt modelId="{0A2C371F-BE88-4F3C-A4E2-5D6988C9EA15}" type="parTrans" cxnId="{115DACC6-64F2-487C-A9AD-E839C5C60336}">
      <dgm:prSet/>
      <dgm:spPr/>
      <dgm:t>
        <a:bodyPr/>
        <a:lstStyle/>
        <a:p>
          <a:endParaRPr lang="en-US"/>
        </a:p>
      </dgm:t>
    </dgm:pt>
    <dgm:pt modelId="{5049A73B-92B6-4004-8B75-B8402EC6A549}" type="sibTrans" cxnId="{115DACC6-64F2-487C-A9AD-E839C5C60336}">
      <dgm:prSet/>
      <dgm:spPr/>
      <dgm:t>
        <a:bodyPr/>
        <a:lstStyle/>
        <a:p>
          <a:endParaRPr lang="en-US"/>
        </a:p>
      </dgm:t>
    </dgm:pt>
    <dgm:pt modelId="{B3BCF1DD-5F4B-497D-B771-26EDC368C24D}" type="pres">
      <dgm:prSet presAssocID="{C83AA55A-7B9C-4C36-A0B8-4A075CEFDCBE}" presName="root" presStyleCnt="0">
        <dgm:presLayoutVars>
          <dgm:dir/>
          <dgm:resizeHandles val="exact"/>
        </dgm:presLayoutVars>
      </dgm:prSet>
      <dgm:spPr/>
    </dgm:pt>
    <dgm:pt modelId="{C0146E80-7D26-4013-99C2-B943506779B2}" type="pres">
      <dgm:prSet presAssocID="{458A9B5A-BD1A-4996-B6CE-2A5F56640E78}" presName="compNode" presStyleCnt="0"/>
      <dgm:spPr/>
    </dgm:pt>
    <dgm:pt modelId="{BAF6834A-75B5-4B5E-B381-77AD30624544}" type="pres">
      <dgm:prSet presAssocID="{458A9B5A-BD1A-4996-B6CE-2A5F56640E78}"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57550913-D45A-4EAE-A636-A86D258DFF2A}" type="pres">
      <dgm:prSet presAssocID="{458A9B5A-BD1A-4996-B6CE-2A5F56640E78}" presName="iconSpace" presStyleCnt="0"/>
      <dgm:spPr/>
    </dgm:pt>
    <dgm:pt modelId="{88F8FA1D-7F4A-4C10-8A46-FB49439C7331}" type="pres">
      <dgm:prSet presAssocID="{458A9B5A-BD1A-4996-B6CE-2A5F56640E78}" presName="parTx" presStyleLbl="revTx" presStyleIdx="0" presStyleCnt="16">
        <dgm:presLayoutVars>
          <dgm:chMax val="0"/>
          <dgm:chPref val="0"/>
        </dgm:presLayoutVars>
      </dgm:prSet>
      <dgm:spPr/>
    </dgm:pt>
    <dgm:pt modelId="{EDA0C305-B8CB-485C-9A20-71937610655F}" type="pres">
      <dgm:prSet presAssocID="{458A9B5A-BD1A-4996-B6CE-2A5F56640E78}" presName="txSpace" presStyleCnt="0"/>
      <dgm:spPr/>
    </dgm:pt>
    <dgm:pt modelId="{776C9B87-FAC1-4C22-B911-31658784ECA7}" type="pres">
      <dgm:prSet presAssocID="{458A9B5A-BD1A-4996-B6CE-2A5F56640E78}" presName="desTx" presStyleLbl="revTx" presStyleIdx="1" presStyleCnt="16">
        <dgm:presLayoutVars/>
      </dgm:prSet>
      <dgm:spPr/>
    </dgm:pt>
    <dgm:pt modelId="{3011B526-222A-40E7-AFE7-A2C2D59D3624}" type="pres">
      <dgm:prSet presAssocID="{5088FCD3-B07A-465A-972E-B9CF976A04EF}" presName="sibTrans" presStyleCnt="0"/>
      <dgm:spPr/>
    </dgm:pt>
    <dgm:pt modelId="{3C25144E-DDB1-4A6D-9C1F-EDB631EF0A5B}" type="pres">
      <dgm:prSet presAssocID="{E5CB4F0C-7154-4B9F-A106-4F831BB0D114}" presName="compNode" presStyleCnt="0"/>
      <dgm:spPr/>
    </dgm:pt>
    <dgm:pt modelId="{334F669B-2A05-4B57-ABB6-101CF5FAE60E}" type="pres">
      <dgm:prSet presAssocID="{E5CB4F0C-7154-4B9F-A106-4F831BB0D114}"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rker"/>
        </a:ext>
      </dgm:extLst>
    </dgm:pt>
    <dgm:pt modelId="{3A70714A-CD47-4D08-894A-F9BA1956B71B}" type="pres">
      <dgm:prSet presAssocID="{E5CB4F0C-7154-4B9F-A106-4F831BB0D114}" presName="iconSpace" presStyleCnt="0"/>
      <dgm:spPr/>
    </dgm:pt>
    <dgm:pt modelId="{DC4447EC-1544-4974-AC16-496354024F22}" type="pres">
      <dgm:prSet presAssocID="{E5CB4F0C-7154-4B9F-A106-4F831BB0D114}" presName="parTx" presStyleLbl="revTx" presStyleIdx="2" presStyleCnt="16">
        <dgm:presLayoutVars>
          <dgm:chMax val="0"/>
          <dgm:chPref val="0"/>
        </dgm:presLayoutVars>
      </dgm:prSet>
      <dgm:spPr/>
    </dgm:pt>
    <dgm:pt modelId="{A7E369B8-6A46-464E-AEC2-9758BAE39DCF}" type="pres">
      <dgm:prSet presAssocID="{E5CB4F0C-7154-4B9F-A106-4F831BB0D114}" presName="txSpace" presStyleCnt="0"/>
      <dgm:spPr/>
    </dgm:pt>
    <dgm:pt modelId="{E280146E-8016-443C-8199-7DDA03DD315B}" type="pres">
      <dgm:prSet presAssocID="{E5CB4F0C-7154-4B9F-A106-4F831BB0D114}" presName="desTx" presStyleLbl="revTx" presStyleIdx="3" presStyleCnt="16">
        <dgm:presLayoutVars/>
      </dgm:prSet>
      <dgm:spPr/>
    </dgm:pt>
    <dgm:pt modelId="{0DAF8D81-4B5F-4ABC-81C0-9C525CD037D0}" type="pres">
      <dgm:prSet presAssocID="{F9E94132-40BD-4BE6-958C-0DD547B2A10C}" presName="sibTrans" presStyleCnt="0"/>
      <dgm:spPr/>
    </dgm:pt>
    <dgm:pt modelId="{18570E46-2BF7-4657-85E5-654CAF12EE2C}" type="pres">
      <dgm:prSet presAssocID="{9BDD3334-AC02-48DA-8B33-F2AB812DF686}" presName="compNode" presStyleCnt="0"/>
      <dgm:spPr/>
    </dgm:pt>
    <dgm:pt modelId="{9B27F250-0872-4E0A-81F8-3E4DDF1958DE}" type="pres">
      <dgm:prSet presAssocID="{9BDD3334-AC02-48DA-8B33-F2AB812DF686}"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ress"/>
        </a:ext>
      </dgm:extLst>
    </dgm:pt>
    <dgm:pt modelId="{453BC33C-12D5-4408-9052-B1D0778CE3EA}" type="pres">
      <dgm:prSet presAssocID="{9BDD3334-AC02-48DA-8B33-F2AB812DF686}" presName="iconSpace" presStyleCnt="0"/>
      <dgm:spPr/>
    </dgm:pt>
    <dgm:pt modelId="{1EBCB922-D1E8-4B06-A29F-9065E2BD4451}" type="pres">
      <dgm:prSet presAssocID="{9BDD3334-AC02-48DA-8B33-F2AB812DF686}" presName="parTx" presStyleLbl="revTx" presStyleIdx="4" presStyleCnt="16">
        <dgm:presLayoutVars>
          <dgm:chMax val="0"/>
          <dgm:chPref val="0"/>
        </dgm:presLayoutVars>
      </dgm:prSet>
      <dgm:spPr/>
    </dgm:pt>
    <dgm:pt modelId="{6ED34C82-37C6-4924-8C87-1948BFED6526}" type="pres">
      <dgm:prSet presAssocID="{9BDD3334-AC02-48DA-8B33-F2AB812DF686}" presName="txSpace" presStyleCnt="0"/>
      <dgm:spPr/>
    </dgm:pt>
    <dgm:pt modelId="{5B4680AD-BED2-4C61-A83F-70C21EF436D3}" type="pres">
      <dgm:prSet presAssocID="{9BDD3334-AC02-48DA-8B33-F2AB812DF686}" presName="desTx" presStyleLbl="revTx" presStyleIdx="5" presStyleCnt="16">
        <dgm:presLayoutVars/>
      </dgm:prSet>
      <dgm:spPr/>
    </dgm:pt>
    <dgm:pt modelId="{28924575-6917-489B-8F11-0503BAA7E75F}" type="pres">
      <dgm:prSet presAssocID="{04AC5DE7-8FF7-4D17-B4F8-BC4D01B09FAC}" presName="sibTrans" presStyleCnt="0"/>
      <dgm:spPr/>
    </dgm:pt>
    <dgm:pt modelId="{3889B551-7022-44D0-9166-1827405CB74E}" type="pres">
      <dgm:prSet presAssocID="{ED2968E0-7B98-4E3A-B9C8-1224FA53214F}" presName="compNode" presStyleCnt="0"/>
      <dgm:spPr/>
    </dgm:pt>
    <dgm:pt modelId="{41F456CA-4A63-4633-B428-AF30615CDA2C}" type="pres">
      <dgm:prSet presAssocID="{ED2968E0-7B98-4E3A-B9C8-1224FA53214F}"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iter"/>
        </a:ext>
      </dgm:extLst>
    </dgm:pt>
    <dgm:pt modelId="{942ED2AB-AEFD-4F27-9A18-310B7EF6DF21}" type="pres">
      <dgm:prSet presAssocID="{ED2968E0-7B98-4E3A-B9C8-1224FA53214F}" presName="iconSpace" presStyleCnt="0"/>
      <dgm:spPr/>
    </dgm:pt>
    <dgm:pt modelId="{4DC3AAE9-BFBD-4589-B58B-5958271D4353}" type="pres">
      <dgm:prSet presAssocID="{ED2968E0-7B98-4E3A-B9C8-1224FA53214F}" presName="parTx" presStyleLbl="revTx" presStyleIdx="6" presStyleCnt="16">
        <dgm:presLayoutVars>
          <dgm:chMax val="0"/>
          <dgm:chPref val="0"/>
        </dgm:presLayoutVars>
      </dgm:prSet>
      <dgm:spPr/>
    </dgm:pt>
    <dgm:pt modelId="{1C9F3D99-EF78-4125-8824-B2B81C4614BF}" type="pres">
      <dgm:prSet presAssocID="{ED2968E0-7B98-4E3A-B9C8-1224FA53214F}" presName="txSpace" presStyleCnt="0"/>
      <dgm:spPr/>
    </dgm:pt>
    <dgm:pt modelId="{BDB0BB59-0B75-4F40-936D-73E5FE90B528}" type="pres">
      <dgm:prSet presAssocID="{ED2968E0-7B98-4E3A-B9C8-1224FA53214F}" presName="desTx" presStyleLbl="revTx" presStyleIdx="7" presStyleCnt="16">
        <dgm:presLayoutVars/>
      </dgm:prSet>
      <dgm:spPr/>
    </dgm:pt>
    <dgm:pt modelId="{DA6338B2-3EB5-4F3F-A585-17950B5EF828}" type="pres">
      <dgm:prSet presAssocID="{69F0BB5A-70C1-4810-93C2-5E539B8D4A0D}" presName="sibTrans" presStyleCnt="0"/>
      <dgm:spPr/>
    </dgm:pt>
    <dgm:pt modelId="{7880E0BA-6389-4545-B5B2-D3C9BAF8ABE5}" type="pres">
      <dgm:prSet presAssocID="{562804E7-6FB9-4031-B10D-A4245C016439}" presName="compNode" presStyleCnt="0"/>
      <dgm:spPr/>
    </dgm:pt>
    <dgm:pt modelId="{F5C72DB3-5BE4-469A-A54C-5E67FA0E507C}" type="pres">
      <dgm:prSet presAssocID="{562804E7-6FB9-4031-B10D-A4245C016439}"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mb"/>
        </a:ext>
      </dgm:extLst>
    </dgm:pt>
    <dgm:pt modelId="{CDAC511F-EBA9-4427-84F9-FE29648C4AA0}" type="pres">
      <dgm:prSet presAssocID="{562804E7-6FB9-4031-B10D-A4245C016439}" presName="iconSpace" presStyleCnt="0"/>
      <dgm:spPr/>
    </dgm:pt>
    <dgm:pt modelId="{873C8274-FDE1-4136-B2D0-2A2D311B7333}" type="pres">
      <dgm:prSet presAssocID="{562804E7-6FB9-4031-B10D-A4245C016439}" presName="parTx" presStyleLbl="revTx" presStyleIdx="8" presStyleCnt="16">
        <dgm:presLayoutVars>
          <dgm:chMax val="0"/>
          <dgm:chPref val="0"/>
        </dgm:presLayoutVars>
      </dgm:prSet>
      <dgm:spPr/>
    </dgm:pt>
    <dgm:pt modelId="{6DFABE56-2E74-4F83-9090-6BAEE8000350}" type="pres">
      <dgm:prSet presAssocID="{562804E7-6FB9-4031-B10D-A4245C016439}" presName="txSpace" presStyleCnt="0"/>
      <dgm:spPr/>
    </dgm:pt>
    <dgm:pt modelId="{CEFCF301-DEFD-4248-BE9F-81591D61748D}" type="pres">
      <dgm:prSet presAssocID="{562804E7-6FB9-4031-B10D-A4245C016439}" presName="desTx" presStyleLbl="revTx" presStyleIdx="9" presStyleCnt="16">
        <dgm:presLayoutVars/>
      </dgm:prSet>
      <dgm:spPr/>
    </dgm:pt>
    <dgm:pt modelId="{996C0A9A-B554-4AE6-832C-80D03411D30F}" type="pres">
      <dgm:prSet presAssocID="{212B1881-311E-488A-958C-A3A05B6D0082}" presName="sibTrans" presStyleCnt="0"/>
      <dgm:spPr/>
    </dgm:pt>
    <dgm:pt modelId="{2BA376B9-9D00-4B65-9783-3E2AA66F0AA3}" type="pres">
      <dgm:prSet presAssocID="{5F6ACEEA-560E-4E0A-B329-55522232A115}" presName="compNode" presStyleCnt="0"/>
      <dgm:spPr/>
    </dgm:pt>
    <dgm:pt modelId="{3298E494-CA50-4EB1-9902-7BD501BFCD6A}" type="pres">
      <dgm:prSet presAssocID="{5F6ACEEA-560E-4E0A-B329-55522232A115}" presName="iconRect" presStyleLbl="node1" presStyleIdx="5" presStyleCnt="8"/>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Perfume Bottle"/>
        </a:ext>
      </dgm:extLst>
    </dgm:pt>
    <dgm:pt modelId="{F75366F8-9654-49C8-A458-5AD8CD53472A}" type="pres">
      <dgm:prSet presAssocID="{5F6ACEEA-560E-4E0A-B329-55522232A115}" presName="iconSpace" presStyleCnt="0"/>
      <dgm:spPr/>
    </dgm:pt>
    <dgm:pt modelId="{6B16397F-6350-4E06-B2A3-40460BA38040}" type="pres">
      <dgm:prSet presAssocID="{5F6ACEEA-560E-4E0A-B329-55522232A115}" presName="parTx" presStyleLbl="revTx" presStyleIdx="10" presStyleCnt="16">
        <dgm:presLayoutVars>
          <dgm:chMax val="0"/>
          <dgm:chPref val="0"/>
        </dgm:presLayoutVars>
      </dgm:prSet>
      <dgm:spPr/>
    </dgm:pt>
    <dgm:pt modelId="{E2A239A7-60DD-4BA4-A578-2646EE4C3DFD}" type="pres">
      <dgm:prSet presAssocID="{5F6ACEEA-560E-4E0A-B329-55522232A115}" presName="txSpace" presStyleCnt="0"/>
      <dgm:spPr/>
    </dgm:pt>
    <dgm:pt modelId="{06E7538D-27FD-42FA-943C-C9E141F10ED8}" type="pres">
      <dgm:prSet presAssocID="{5F6ACEEA-560E-4E0A-B329-55522232A115}" presName="desTx" presStyleLbl="revTx" presStyleIdx="11" presStyleCnt="16">
        <dgm:presLayoutVars/>
      </dgm:prSet>
      <dgm:spPr/>
    </dgm:pt>
    <dgm:pt modelId="{C27026AF-DB89-4DD0-BD42-59499B9A7862}" type="pres">
      <dgm:prSet presAssocID="{BA2DDDB3-8979-4FF6-8FA1-4C3CF13FCA6D}" presName="sibTrans" presStyleCnt="0"/>
      <dgm:spPr/>
    </dgm:pt>
    <dgm:pt modelId="{C3863E38-8D38-4C25-90C7-016CCEE15445}" type="pres">
      <dgm:prSet presAssocID="{B3983D9B-32E4-4171-964E-18089E990F05}" presName="compNode" presStyleCnt="0"/>
      <dgm:spPr/>
    </dgm:pt>
    <dgm:pt modelId="{ED6E9D15-7B33-4E09-B35D-6A42D6A3B77A}" type="pres">
      <dgm:prSet presAssocID="{B3983D9B-32E4-4171-964E-18089E990F05}" presName="iconRect" presStyleLbl="node1" presStyleIdx="6" presStyleCnt="8"/>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a:noFill/>
        </a:ln>
      </dgm:spPr>
      <dgm:extLst>
        <a:ext uri="{E40237B7-FDA0-4F09-8148-C483321AD2D9}">
          <dgm14:cNvPr xmlns:dgm14="http://schemas.microsoft.com/office/drawing/2010/diagram" id="0" name="" descr="Eye"/>
        </a:ext>
      </dgm:extLst>
    </dgm:pt>
    <dgm:pt modelId="{3EBDA98A-2E9D-4E3A-B098-8BC6B6C67596}" type="pres">
      <dgm:prSet presAssocID="{B3983D9B-32E4-4171-964E-18089E990F05}" presName="iconSpace" presStyleCnt="0"/>
      <dgm:spPr/>
    </dgm:pt>
    <dgm:pt modelId="{D6963C2F-631B-42E4-B89E-A40FC97D27DF}" type="pres">
      <dgm:prSet presAssocID="{B3983D9B-32E4-4171-964E-18089E990F05}" presName="parTx" presStyleLbl="revTx" presStyleIdx="12" presStyleCnt="16">
        <dgm:presLayoutVars>
          <dgm:chMax val="0"/>
          <dgm:chPref val="0"/>
        </dgm:presLayoutVars>
      </dgm:prSet>
      <dgm:spPr/>
    </dgm:pt>
    <dgm:pt modelId="{2C05C3F2-837D-4F57-AD16-1CE5B4B98184}" type="pres">
      <dgm:prSet presAssocID="{B3983D9B-32E4-4171-964E-18089E990F05}" presName="txSpace" presStyleCnt="0"/>
      <dgm:spPr/>
    </dgm:pt>
    <dgm:pt modelId="{6FBCAFC6-4FC9-4672-9A10-184923F93134}" type="pres">
      <dgm:prSet presAssocID="{B3983D9B-32E4-4171-964E-18089E990F05}" presName="desTx" presStyleLbl="revTx" presStyleIdx="13" presStyleCnt="16">
        <dgm:presLayoutVars/>
      </dgm:prSet>
      <dgm:spPr/>
    </dgm:pt>
    <dgm:pt modelId="{CC53FDE9-E505-48BC-AAF5-1E9F5B5BCF93}" type="pres">
      <dgm:prSet presAssocID="{2B521805-3260-4557-83E9-C6A94085099A}" presName="sibTrans" presStyleCnt="0"/>
      <dgm:spPr/>
    </dgm:pt>
    <dgm:pt modelId="{770D6EEC-F6DD-4B4A-A034-05E5D72AD074}" type="pres">
      <dgm:prSet presAssocID="{F40DCB6F-C5B2-4FAA-A013-FD3B9BBD97BF}" presName="compNode" presStyleCnt="0"/>
      <dgm:spPr/>
    </dgm:pt>
    <dgm:pt modelId="{008B7C74-B2F3-499F-8597-AC1D776494AF}" type="pres">
      <dgm:prSet presAssocID="{F40DCB6F-C5B2-4FAA-A013-FD3B9BBD97BF}"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Questions"/>
        </a:ext>
      </dgm:extLst>
    </dgm:pt>
    <dgm:pt modelId="{78D61380-EDBD-4BCE-9045-C0A634FC6E59}" type="pres">
      <dgm:prSet presAssocID="{F40DCB6F-C5B2-4FAA-A013-FD3B9BBD97BF}" presName="iconSpace" presStyleCnt="0"/>
      <dgm:spPr/>
    </dgm:pt>
    <dgm:pt modelId="{F4FB60CC-4E21-4BFA-96D2-3EFA582581E2}" type="pres">
      <dgm:prSet presAssocID="{F40DCB6F-C5B2-4FAA-A013-FD3B9BBD97BF}" presName="parTx" presStyleLbl="revTx" presStyleIdx="14" presStyleCnt="16">
        <dgm:presLayoutVars>
          <dgm:chMax val="0"/>
          <dgm:chPref val="0"/>
        </dgm:presLayoutVars>
      </dgm:prSet>
      <dgm:spPr/>
    </dgm:pt>
    <dgm:pt modelId="{5D0DFE9C-4E74-4CC1-B6CD-10D203B135F0}" type="pres">
      <dgm:prSet presAssocID="{F40DCB6F-C5B2-4FAA-A013-FD3B9BBD97BF}" presName="txSpace" presStyleCnt="0"/>
      <dgm:spPr/>
    </dgm:pt>
    <dgm:pt modelId="{51950C70-F3BC-4A88-A313-1795B1D7C8CC}" type="pres">
      <dgm:prSet presAssocID="{F40DCB6F-C5B2-4FAA-A013-FD3B9BBD97BF}" presName="desTx" presStyleLbl="revTx" presStyleIdx="15" presStyleCnt="16">
        <dgm:presLayoutVars/>
      </dgm:prSet>
      <dgm:spPr/>
    </dgm:pt>
  </dgm:ptLst>
  <dgm:cxnLst>
    <dgm:cxn modelId="{04247E14-172B-482D-8B3F-33C9EF3AF719}" srcId="{C83AA55A-7B9C-4C36-A0B8-4A075CEFDCBE}" destId="{562804E7-6FB9-4031-B10D-A4245C016439}" srcOrd="4" destOrd="0" parTransId="{75B37E7A-8F3E-4A32-8C24-81C9B4166EE2}" sibTransId="{212B1881-311E-488A-958C-A3A05B6D0082}"/>
    <dgm:cxn modelId="{91DEFB17-0284-4578-B69F-D7493ACD8005}" type="presOf" srcId="{ED2968E0-7B98-4E3A-B9C8-1224FA53214F}" destId="{4DC3AAE9-BFBD-4589-B58B-5958271D4353}" srcOrd="0" destOrd="0" presId="urn:microsoft.com/office/officeart/2018/5/layout/CenteredIconLabelDescriptionList"/>
    <dgm:cxn modelId="{43D4AA18-63DA-480A-B206-175BDEE7AEF5}" type="presOf" srcId="{E5CB4F0C-7154-4B9F-A106-4F831BB0D114}" destId="{DC4447EC-1544-4974-AC16-496354024F22}" srcOrd="0" destOrd="0" presId="urn:microsoft.com/office/officeart/2018/5/layout/CenteredIconLabelDescriptionList"/>
    <dgm:cxn modelId="{D5D0F81E-77D6-499B-A936-CB04BE7189DC}" type="presOf" srcId="{2E83B06E-FB12-4B27-ACD0-899BE44ADDD2}" destId="{BDB0BB59-0B75-4F40-936D-73E5FE90B528}" srcOrd="0" destOrd="0" presId="urn:microsoft.com/office/officeart/2018/5/layout/CenteredIconLabelDescriptionList"/>
    <dgm:cxn modelId="{025FF720-38D6-4BBE-B1A8-7796CE203C21}" srcId="{9BDD3334-AC02-48DA-8B33-F2AB812DF686}" destId="{C710E804-2072-49C7-9CB7-3AC41CEC402B}" srcOrd="0" destOrd="0" parTransId="{F9033E06-D4A9-4067-9286-E915529EA80D}" sibTransId="{2C175F23-975D-42D4-A8A5-7C89E90CC6C2}"/>
    <dgm:cxn modelId="{6CB0B235-8E28-4E64-AC94-773CD5241D80}" type="presOf" srcId="{955E95CD-71C8-42CE-AC41-2E16DFD932AE}" destId="{51950C70-F3BC-4A88-A313-1795B1D7C8CC}" srcOrd="0" destOrd="0" presId="urn:microsoft.com/office/officeart/2018/5/layout/CenteredIconLabelDescriptionList"/>
    <dgm:cxn modelId="{A0BECB5C-6136-4B95-B581-10838049CF3B}" srcId="{C83AA55A-7B9C-4C36-A0B8-4A075CEFDCBE}" destId="{E5CB4F0C-7154-4B9F-A106-4F831BB0D114}" srcOrd="1" destOrd="0" parTransId="{6A9EC79B-1C92-4321-B396-87F333C8C3D6}" sibTransId="{F9E94132-40BD-4BE6-958C-0DD547B2A10C}"/>
    <dgm:cxn modelId="{E06B505F-1C24-4C1A-96E7-A29D7CA2F13D}" type="presOf" srcId="{562804E7-6FB9-4031-B10D-A4245C016439}" destId="{873C8274-FDE1-4136-B2D0-2A2D311B7333}" srcOrd="0" destOrd="0" presId="urn:microsoft.com/office/officeart/2018/5/layout/CenteredIconLabelDescriptionList"/>
    <dgm:cxn modelId="{68BDF362-682C-4104-839A-3E7E75FC470F}" type="presOf" srcId="{C710E804-2072-49C7-9CB7-3AC41CEC402B}" destId="{5B4680AD-BED2-4C61-A83F-70C21EF436D3}" srcOrd="0" destOrd="0" presId="urn:microsoft.com/office/officeart/2018/5/layout/CenteredIconLabelDescriptionList"/>
    <dgm:cxn modelId="{EBF11266-7C1C-421A-9FE2-7C904A90DE3A}" srcId="{C83AA55A-7B9C-4C36-A0B8-4A075CEFDCBE}" destId="{5F6ACEEA-560E-4E0A-B329-55522232A115}" srcOrd="5" destOrd="0" parTransId="{C2D9C55B-CAAF-4CF9-AB72-542332737D70}" sibTransId="{BA2DDDB3-8979-4FF6-8FA1-4C3CF13FCA6D}"/>
    <dgm:cxn modelId="{0DD00269-4D2F-4306-9344-A11B53CAB31E}" type="presOf" srcId="{C83AA55A-7B9C-4C36-A0B8-4A075CEFDCBE}" destId="{B3BCF1DD-5F4B-497D-B771-26EDC368C24D}" srcOrd="0" destOrd="0" presId="urn:microsoft.com/office/officeart/2018/5/layout/CenteredIconLabelDescriptionList"/>
    <dgm:cxn modelId="{4FB6076C-ABA6-4A95-8C96-9E1642D74E31}" type="presOf" srcId="{9BDD3334-AC02-48DA-8B33-F2AB812DF686}" destId="{1EBCB922-D1E8-4B06-A29F-9065E2BD4451}" srcOrd="0" destOrd="0" presId="urn:microsoft.com/office/officeart/2018/5/layout/CenteredIconLabelDescriptionList"/>
    <dgm:cxn modelId="{1722FD4C-9929-4A39-83F6-22461BAC4B9E}" srcId="{E5CB4F0C-7154-4B9F-A106-4F831BB0D114}" destId="{3160B8EC-0688-41D3-AC00-E6A2C72B1E02}" srcOrd="0" destOrd="0" parTransId="{032BCE9A-1684-48C9-A04B-4016E1EFDAD7}" sibTransId="{FCA607A4-6905-4C58-B764-2734A2BBF07B}"/>
    <dgm:cxn modelId="{1C2CE670-41A3-4638-A6B0-0B9161FC8DF1}" srcId="{C83AA55A-7B9C-4C36-A0B8-4A075CEFDCBE}" destId="{F40DCB6F-C5B2-4FAA-A013-FD3B9BBD97BF}" srcOrd="7" destOrd="0" parTransId="{BC5291BA-848B-4ECB-82B1-943E15B91F00}" sibTransId="{18337FE2-BBFA-4294-8B0D-F126BFC197F9}"/>
    <dgm:cxn modelId="{F60B1283-C498-4650-8C55-A1A2D1E5F92F}" srcId="{562804E7-6FB9-4031-B10D-A4245C016439}" destId="{DAC90518-11F8-4FFC-978D-B39A3BEAAE69}" srcOrd="0" destOrd="0" parTransId="{4A6ADA73-2A88-4DD8-AC13-1B3C5B1EAE0A}" sibTransId="{B7556349-53BB-4D35-A182-1EE7D4E833A4}"/>
    <dgm:cxn modelId="{17936689-D32A-42E9-979C-C2C04B4D143A}" srcId="{ED2968E0-7B98-4E3A-B9C8-1224FA53214F}" destId="{2E83B06E-FB12-4B27-ACD0-899BE44ADDD2}" srcOrd="0" destOrd="0" parTransId="{DC5632B8-8C4B-463F-9415-E90C72FB4A71}" sibTransId="{DCD26E85-3722-4A90-8722-ABCEBE1F6A69}"/>
    <dgm:cxn modelId="{C88DB589-3B1E-4E50-8D96-964140D251F9}" srcId="{B3983D9B-32E4-4171-964E-18089E990F05}" destId="{758D7683-DA3F-40F9-9695-C45D3BB4EAD6}" srcOrd="0" destOrd="0" parTransId="{415EEBC6-4CF2-471A-8CCC-23B015D080FE}" sibTransId="{9ABCDB58-D68B-4C8D-A030-42145D8F082D}"/>
    <dgm:cxn modelId="{712D3E8A-6B28-41D1-84B7-2A5FC7B256E4}" srcId="{C83AA55A-7B9C-4C36-A0B8-4A075CEFDCBE}" destId="{458A9B5A-BD1A-4996-B6CE-2A5F56640E78}" srcOrd="0" destOrd="0" parTransId="{7E7C6226-B7E2-4B84-B100-25CC76FA840E}" sibTransId="{5088FCD3-B07A-465A-972E-B9CF976A04EF}"/>
    <dgm:cxn modelId="{9A571091-A2B4-4E31-9041-A3977D9A7165}" type="presOf" srcId="{458A9B5A-BD1A-4996-B6CE-2A5F56640E78}" destId="{88F8FA1D-7F4A-4C10-8A46-FB49439C7331}" srcOrd="0" destOrd="0" presId="urn:microsoft.com/office/officeart/2018/5/layout/CenteredIconLabelDescriptionList"/>
    <dgm:cxn modelId="{F1BCB59C-577E-42DE-99E2-723C857D93B2}" type="presOf" srcId="{E74F58A9-6A05-4375-B42F-4F8C8B135987}" destId="{06E7538D-27FD-42FA-943C-C9E141F10ED8}" srcOrd="0" destOrd="0" presId="urn:microsoft.com/office/officeart/2018/5/layout/CenteredIconLabelDescriptionList"/>
    <dgm:cxn modelId="{BFAC03A4-C3FD-4053-AAE0-36A6B5CE0248}" type="presOf" srcId="{F40DCB6F-C5B2-4FAA-A013-FD3B9BBD97BF}" destId="{F4FB60CC-4E21-4BFA-96D2-3EFA582581E2}" srcOrd="0" destOrd="0" presId="urn:microsoft.com/office/officeart/2018/5/layout/CenteredIconLabelDescriptionList"/>
    <dgm:cxn modelId="{A4090AA7-EA43-4474-85AB-26E2D924D055}" type="presOf" srcId="{758D7683-DA3F-40F9-9695-C45D3BB4EAD6}" destId="{6FBCAFC6-4FC9-4672-9A10-184923F93134}" srcOrd="0" destOrd="0" presId="urn:microsoft.com/office/officeart/2018/5/layout/CenteredIconLabelDescriptionList"/>
    <dgm:cxn modelId="{3CE620BF-2B56-4CBA-8D56-BE62B79DC417}" type="presOf" srcId="{DAC90518-11F8-4FFC-978D-B39A3BEAAE69}" destId="{CEFCF301-DEFD-4248-BE9F-81591D61748D}" srcOrd="0" destOrd="0" presId="urn:microsoft.com/office/officeart/2018/5/layout/CenteredIconLabelDescriptionList"/>
    <dgm:cxn modelId="{2FE0B1C0-5FCE-4AF3-908A-04140EC7BE04}" srcId="{C83AA55A-7B9C-4C36-A0B8-4A075CEFDCBE}" destId="{B3983D9B-32E4-4171-964E-18089E990F05}" srcOrd="6" destOrd="0" parTransId="{2CA4D659-6B24-4495-B936-3053BEA8DF17}" sibTransId="{2B521805-3260-4557-83E9-C6A94085099A}"/>
    <dgm:cxn modelId="{115DACC6-64F2-487C-A9AD-E839C5C60336}" srcId="{F40DCB6F-C5B2-4FAA-A013-FD3B9BBD97BF}" destId="{955E95CD-71C8-42CE-AC41-2E16DFD932AE}" srcOrd="0" destOrd="0" parTransId="{0A2C371F-BE88-4F3C-A4E2-5D6988C9EA15}" sibTransId="{5049A73B-92B6-4004-8B75-B8402EC6A549}"/>
    <dgm:cxn modelId="{DC16CFCC-F4BE-45B1-86EE-FBE434F38BC8}" srcId="{5F6ACEEA-560E-4E0A-B329-55522232A115}" destId="{E74F58A9-6A05-4375-B42F-4F8C8B135987}" srcOrd="0" destOrd="0" parTransId="{C2B06803-534A-4E38-B210-21C95EC50330}" sibTransId="{E00B519D-CED8-4B0A-BB87-BB03CAAD04F5}"/>
    <dgm:cxn modelId="{DEFC17D0-8109-4BB3-861F-3F0DAC3B7C22}" type="presOf" srcId="{3160B8EC-0688-41D3-AC00-E6A2C72B1E02}" destId="{E280146E-8016-443C-8199-7DDA03DD315B}" srcOrd="0" destOrd="0" presId="urn:microsoft.com/office/officeart/2018/5/layout/CenteredIconLabelDescriptionList"/>
    <dgm:cxn modelId="{6CE488D0-80B3-405F-A06C-E3F612F86DC7}" type="presOf" srcId="{5F6ACEEA-560E-4E0A-B329-55522232A115}" destId="{6B16397F-6350-4E06-B2A3-40460BA38040}" srcOrd="0" destOrd="0" presId="urn:microsoft.com/office/officeart/2018/5/layout/CenteredIconLabelDescriptionList"/>
    <dgm:cxn modelId="{7982F5D5-EED4-4F9A-A1E4-CD5EF335785B}" type="presOf" srcId="{2DC21CC1-CD10-4B5D-9EA8-27F5F7628F61}" destId="{776C9B87-FAC1-4C22-B911-31658784ECA7}" srcOrd="0" destOrd="0" presId="urn:microsoft.com/office/officeart/2018/5/layout/CenteredIconLabelDescriptionList"/>
    <dgm:cxn modelId="{B76C1DDF-E19D-4038-A0E0-AD3A0489FD94}" srcId="{C83AA55A-7B9C-4C36-A0B8-4A075CEFDCBE}" destId="{ED2968E0-7B98-4E3A-B9C8-1224FA53214F}" srcOrd="3" destOrd="0" parTransId="{2CB734E6-8447-4CE4-BE3E-0F79B8360D7C}" sibTransId="{69F0BB5A-70C1-4810-93C2-5E539B8D4A0D}"/>
    <dgm:cxn modelId="{32C386EB-58CA-4316-BBCE-B228B0537A15}" srcId="{458A9B5A-BD1A-4996-B6CE-2A5F56640E78}" destId="{2DC21CC1-CD10-4B5D-9EA8-27F5F7628F61}" srcOrd="0" destOrd="0" parTransId="{8DB0D626-2C68-4846-BE3A-DFCB4727A9EA}" sibTransId="{F6460947-01D9-43E5-8614-9ADB279D23DF}"/>
    <dgm:cxn modelId="{5A8656F1-17A2-4710-B328-DE888A787580}" type="presOf" srcId="{B3983D9B-32E4-4171-964E-18089E990F05}" destId="{D6963C2F-631B-42E4-B89E-A40FC97D27DF}" srcOrd="0" destOrd="0" presId="urn:microsoft.com/office/officeart/2018/5/layout/CenteredIconLabelDescriptionList"/>
    <dgm:cxn modelId="{F1A7D7F5-55B0-4CAB-8DD2-1900621B225F}" srcId="{C83AA55A-7B9C-4C36-A0B8-4A075CEFDCBE}" destId="{9BDD3334-AC02-48DA-8B33-F2AB812DF686}" srcOrd="2" destOrd="0" parTransId="{97336E80-856E-481D-9972-1846EB96451C}" sibTransId="{04AC5DE7-8FF7-4D17-B4F8-BC4D01B09FAC}"/>
    <dgm:cxn modelId="{89D178D7-3EC5-4C56-B921-3E3FCCCF1656}" type="presParOf" srcId="{B3BCF1DD-5F4B-497D-B771-26EDC368C24D}" destId="{C0146E80-7D26-4013-99C2-B943506779B2}" srcOrd="0" destOrd="0" presId="urn:microsoft.com/office/officeart/2018/5/layout/CenteredIconLabelDescriptionList"/>
    <dgm:cxn modelId="{BB311E44-B483-4AA3-A7DA-2CEBB394F813}" type="presParOf" srcId="{C0146E80-7D26-4013-99C2-B943506779B2}" destId="{BAF6834A-75B5-4B5E-B381-77AD30624544}" srcOrd="0" destOrd="0" presId="urn:microsoft.com/office/officeart/2018/5/layout/CenteredIconLabelDescriptionList"/>
    <dgm:cxn modelId="{93B5DD12-D69B-4527-BA1A-4ACAB95DCC8D}" type="presParOf" srcId="{C0146E80-7D26-4013-99C2-B943506779B2}" destId="{57550913-D45A-4EAE-A636-A86D258DFF2A}" srcOrd="1" destOrd="0" presId="urn:microsoft.com/office/officeart/2018/5/layout/CenteredIconLabelDescriptionList"/>
    <dgm:cxn modelId="{3EB4A314-0C0B-4B15-8AA2-6FE99A230147}" type="presParOf" srcId="{C0146E80-7D26-4013-99C2-B943506779B2}" destId="{88F8FA1D-7F4A-4C10-8A46-FB49439C7331}" srcOrd="2" destOrd="0" presId="urn:microsoft.com/office/officeart/2018/5/layout/CenteredIconLabelDescriptionList"/>
    <dgm:cxn modelId="{3DF9000B-BA49-444C-8C80-CE9AD15D7DF2}" type="presParOf" srcId="{C0146E80-7D26-4013-99C2-B943506779B2}" destId="{EDA0C305-B8CB-485C-9A20-71937610655F}" srcOrd="3" destOrd="0" presId="urn:microsoft.com/office/officeart/2018/5/layout/CenteredIconLabelDescriptionList"/>
    <dgm:cxn modelId="{71A7D49A-F5B1-495B-9EE8-9F016629DF5A}" type="presParOf" srcId="{C0146E80-7D26-4013-99C2-B943506779B2}" destId="{776C9B87-FAC1-4C22-B911-31658784ECA7}" srcOrd="4" destOrd="0" presId="urn:microsoft.com/office/officeart/2018/5/layout/CenteredIconLabelDescriptionList"/>
    <dgm:cxn modelId="{3D9DC24E-5D9F-45AE-BD39-128FAD05B241}" type="presParOf" srcId="{B3BCF1DD-5F4B-497D-B771-26EDC368C24D}" destId="{3011B526-222A-40E7-AFE7-A2C2D59D3624}" srcOrd="1" destOrd="0" presId="urn:microsoft.com/office/officeart/2018/5/layout/CenteredIconLabelDescriptionList"/>
    <dgm:cxn modelId="{F7321CB4-F8B3-4CDD-9850-3B86FCD90F52}" type="presParOf" srcId="{B3BCF1DD-5F4B-497D-B771-26EDC368C24D}" destId="{3C25144E-DDB1-4A6D-9C1F-EDB631EF0A5B}" srcOrd="2" destOrd="0" presId="urn:microsoft.com/office/officeart/2018/5/layout/CenteredIconLabelDescriptionList"/>
    <dgm:cxn modelId="{5C07A0A7-8BAC-4B5D-A9D4-9C215278651A}" type="presParOf" srcId="{3C25144E-DDB1-4A6D-9C1F-EDB631EF0A5B}" destId="{334F669B-2A05-4B57-ABB6-101CF5FAE60E}" srcOrd="0" destOrd="0" presId="urn:microsoft.com/office/officeart/2018/5/layout/CenteredIconLabelDescriptionList"/>
    <dgm:cxn modelId="{93030BB9-AF91-4E61-B1D2-A78C537F4F41}" type="presParOf" srcId="{3C25144E-DDB1-4A6D-9C1F-EDB631EF0A5B}" destId="{3A70714A-CD47-4D08-894A-F9BA1956B71B}" srcOrd="1" destOrd="0" presId="urn:microsoft.com/office/officeart/2018/5/layout/CenteredIconLabelDescriptionList"/>
    <dgm:cxn modelId="{50D0C59F-575F-4C68-8963-B430E73C417F}" type="presParOf" srcId="{3C25144E-DDB1-4A6D-9C1F-EDB631EF0A5B}" destId="{DC4447EC-1544-4974-AC16-496354024F22}" srcOrd="2" destOrd="0" presId="urn:microsoft.com/office/officeart/2018/5/layout/CenteredIconLabelDescriptionList"/>
    <dgm:cxn modelId="{1076A461-35F2-416D-A64E-FC78B269142D}" type="presParOf" srcId="{3C25144E-DDB1-4A6D-9C1F-EDB631EF0A5B}" destId="{A7E369B8-6A46-464E-AEC2-9758BAE39DCF}" srcOrd="3" destOrd="0" presId="urn:microsoft.com/office/officeart/2018/5/layout/CenteredIconLabelDescriptionList"/>
    <dgm:cxn modelId="{65D66244-712D-4018-A62D-4E5632DA16C4}" type="presParOf" srcId="{3C25144E-DDB1-4A6D-9C1F-EDB631EF0A5B}" destId="{E280146E-8016-443C-8199-7DDA03DD315B}" srcOrd="4" destOrd="0" presId="urn:microsoft.com/office/officeart/2018/5/layout/CenteredIconLabelDescriptionList"/>
    <dgm:cxn modelId="{AB50202B-247F-451F-ADC0-5A0EA4916BB8}" type="presParOf" srcId="{B3BCF1DD-5F4B-497D-B771-26EDC368C24D}" destId="{0DAF8D81-4B5F-4ABC-81C0-9C525CD037D0}" srcOrd="3" destOrd="0" presId="urn:microsoft.com/office/officeart/2018/5/layout/CenteredIconLabelDescriptionList"/>
    <dgm:cxn modelId="{D6F6A2B0-937E-4784-919C-7BB1D7D4B23C}" type="presParOf" srcId="{B3BCF1DD-5F4B-497D-B771-26EDC368C24D}" destId="{18570E46-2BF7-4657-85E5-654CAF12EE2C}" srcOrd="4" destOrd="0" presId="urn:microsoft.com/office/officeart/2018/5/layout/CenteredIconLabelDescriptionList"/>
    <dgm:cxn modelId="{7E61BBA8-20B7-4F56-B675-5CDAFD7E45F7}" type="presParOf" srcId="{18570E46-2BF7-4657-85E5-654CAF12EE2C}" destId="{9B27F250-0872-4E0A-81F8-3E4DDF1958DE}" srcOrd="0" destOrd="0" presId="urn:microsoft.com/office/officeart/2018/5/layout/CenteredIconLabelDescriptionList"/>
    <dgm:cxn modelId="{48BD3E1E-258F-42F8-876D-738B63F2540F}" type="presParOf" srcId="{18570E46-2BF7-4657-85E5-654CAF12EE2C}" destId="{453BC33C-12D5-4408-9052-B1D0778CE3EA}" srcOrd="1" destOrd="0" presId="urn:microsoft.com/office/officeart/2018/5/layout/CenteredIconLabelDescriptionList"/>
    <dgm:cxn modelId="{477A0EA4-4B5E-4B16-8813-2D9DB51E6588}" type="presParOf" srcId="{18570E46-2BF7-4657-85E5-654CAF12EE2C}" destId="{1EBCB922-D1E8-4B06-A29F-9065E2BD4451}" srcOrd="2" destOrd="0" presId="urn:microsoft.com/office/officeart/2018/5/layout/CenteredIconLabelDescriptionList"/>
    <dgm:cxn modelId="{11DF5309-CA06-4958-AC73-DDFA0137E866}" type="presParOf" srcId="{18570E46-2BF7-4657-85E5-654CAF12EE2C}" destId="{6ED34C82-37C6-4924-8C87-1948BFED6526}" srcOrd="3" destOrd="0" presId="urn:microsoft.com/office/officeart/2018/5/layout/CenteredIconLabelDescriptionList"/>
    <dgm:cxn modelId="{821E60C3-E5D9-4E1D-AD08-5B7820D648FD}" type="presParOf" srcId="{18570E46-2BF7-4657-85E5-654CAF12EE2C}" destId="{5B4680AD-BED2-4C61-A83F-70C21EF436D3}" srcOrd="4" destOrd="0" presId="urn:microsoft.com/office/officeart/2018/5/layout/CenteredIconLabelDescriptionList"/>
    <dgm:cxn modelId="{756F4E25-5F62-4B1D-B713-B678E5DF885F}" type="presParOf" srcId="{B3BCF1DD-5F4B-497D-B771-26EDC368C24D}" destId="{28924575-6917-489B-8F11-0503BAA7E75F}" srcOrd="5" destOrd="0" presId="urn:microsoft.com/office/officeart/2018/5/layout/CenteredIconLabelDescriptionList"/>
    <dgm:cxn modelId="{94762488-5786-4874-A610-947B3F18764A}" type="presParOf" srcId="{B3BCF1DD-5F4B-497D-B771-26EDC368C24D}" destId="{3889B551-7022-44D0-9166-1827405CB74E}" srcOrd="6" destOrd="0" presId="urn:microsoft.com/office/officeart/2018/5/layout/CenteredIconLabelDescriptionList"/>
    <dgm:cxn modelId="{A93EB6C2-A175-4356-BA01-6A2165BB2ED6}" type="presParOf" srcId="{3889B551-7022-44D0-9166-1827405CB74E}" destId="{41F456CA-4A63-4633-B428-AF30615CDA2C}" srcOrd="0" destOrd="0" presId="urn:microsoft.com/office/officeart/2018/5/layout/CenteredIconLabelDescriptionList"/>
    <dgm:cxn modelId="{34E961A6-0D2C-4492-83C6-5AC1D8201ED3}" type="presParOf" srcId="{3889B551-7022-44D0-9166-1827405CB74E}" destId="{942ED2AB-AEFD-4F27-9A18-310B7EF6DF21}" srcOrd="1" destOrd="0" presId="urn:microsoft.com/office/officeart/2018/5/layout/CenteredIconLabelDescriptionList"/>
    <dgm:cxn modelId="{FA41EFCD-A1E9-4110-A675-56625E7C0746}" type="presParOf" srcId="{3889B551-7022-44D0-9166-1827405CB74E}" destId="{4DC3AAE9-BFBD-4589-B58B-5958271D4353}" srcOrd="2" destOrd="0" presId="urn:microsoft.com/office/officeart/2018/5/layout/CenteredIconLabelDescriptionList"/>
    <dgm:cxn modelId="{E42E8FD3-A67A-47F4-94D8-1607B4736CF1}" type="presParOf" srcId="{3889B551-7022-44D0-9166-1827405CB74E}" destId="{1C9F3D99-EF78-4125-8824-B2B81C4614BF}" srcOrd="3" destOrd="0" presId="urn:microsoft.com/office/officeart/2018/5/layout/CenteredIconLabelDescriptionList"/>
    <dgm:cxn modelId="{E6D17A0E-1038-4060-B7FD-66FD072ABDF5}" type="presParOf" srcId="{3889B551-7022-44D0-9166-1827405CB74E}" destId="{BDB0BB59-0B75-4F40-936D-73E5FE90B528}" srcOrd="4" destOrd="0" presId="urn:microsoft.com/office/officeart/2018/5/layout/CenteredIconLabelDescriptionList"/>
    <dgm:cxn modelId="{249AC5F2-C27F-412A-BC9A-35430707AAA8}" type="presParOf" srcId="{B3BCF1DD-5F4B-497D-B771-26EDC368C24D}" destId="{DA6338B2-3EB5-4F3F-A585-17950B5EF828}" srcOrd="7" destOrd="0" presId="urn:microsoft.com/office/officeart/2018/5/layout/CenteredIconLabelDescriptionList"/>
    <dgm:cxn modelId="{D7C85FD9-E135-4848-A0A2-217F548C50AE}" type="presParOf" srcId="{B3BCF1DD-5F4B-497D-B771-26EDC368C24D}" destId="{7880E0BA-6389-4545-B5B2-D3C9BAF8ABE5}" srcOrd="8" destOrd="0" presId="urn:microsoft.com/office/officeart/2018/5/layout/CenteredIconLabelDescriptionList"/>
    <dgm:cxn modelId="{CB9C47C7-6C1D-4B17-9BB8-4CA824A53EDF}" type="presParOf" srcId="{7880E0BA-6389-4545-B5B2-D3C9BAF8ABE5}" destId="{F5C72DB3-5BE4-469A-A54C-5E67FA0E507C}" srcOrd="0" destOrd="0" presId="urn:microsoft.com/office/officeart/2018/5/layout/CenteredIconLabelDescriptionList"/>
    <dgm:cxn modelId="{04C88AE3-03E3-4E99-AD66-523A02807412}" type="presParOf" srcId="{7880E0BA-6389-4545-B5B2-D3C9BAF8ABE5}" destId="{CDAC511F-EBA9-4427-84F9-FE29648C4AA0}" srcOrd="1" destOrd="0" presId="urn:microsoft.com/office/officeart/2018/5/layout/CenteredIconLabelDescriptionList"/>
    <dgm:cxn modelId="{4A54E84C-3604-448E-89F9-B9A9C845BC39}" type="presParOf" srcId="{7880E0BA-6389-4545-B5B2-D3C9BAF8ABE5}" destId="{873C8274-FDE1-4136-B2D0-2A2D311B7333}" srcOrd="2" destOrd="0" presId="urn:microsoft.com/office/officeart/2018/5/layout/CenteredIconLabelDescriptionList"/>
    <dgm:cxn modelId="{3840407E-9F5A-42D0-AFEC-7077D7D31B8D}" type="presParOf" srcId="{7880E0BA-6389-4545-B5B2-D3C9BAF8ABE5}" destId="{6DFABE56-2E74-4F83-9090-6BAEE8000350}" srcOrd="3" destOrd="0" presId="urn:microsoft.com/office/officeart/2018/5/layout/CenteredIconLabelDescriptionList"/>
    <dgm:cxn modelId="{4B4687D2-391A-4338-8EA2-28F9E7FE78A3}" type="presParOf" srcId="{7880E0BA-6389-4545-B5B2-D3C9BAF8ABE5}" destId="{CEFCF301-DEFD-4248-BE9F-81591D61748D}" srcOrd="4" destOrd="0" presId="urn:microsoft.com/office/officeart/2018/5/layout/CenteredIconLabelDescriptionList"/>
    <dgm:cxn modelId="{2E0F9637-870C-423B-97A9-808E52031548}" type="presParOf" srcId="{B3BCF1DD-5F4B-497D-B771-26EDC368C24D}" destId="{996C0A9A-B554-4AE6-832C-80D03411D30F}" srcOrd="9" destOrd="0" presId="urn:microsoft.com/office/officeart/2018/5/layout/CenteredIconLabelDescriptionList"/>
    <dgm:cxn modelId="{9188141D-F895-4520-9056-77B6C7453DC1}" type="presParOf" srcId="{B3BCF1DD-5F4B-497D-B771-26EDC368C24D}" destId="{2BA376B9-9D00-4B65-9783-3E2AA66F0AA3}" srcOrd="10" destOrd="0" presId="urn:microsoft.com/office/officeart/2018/5/layout/CenteredIconLabelDescriptionList"/>
    <dgm:cxn modelId="{466EBEFA-C84D-44F8-9E4F-61666806AAA2}" type="presParOf" srcId="{2BA376B9-9D00-4B65-9783-3E2AA66F0AA3}" destId="{3298E494-CA50-4EB1-9902-7BD501BFCD6A}" srcOrd="0" destOrd="0" presId="urn:microsoft.com/office/officeart/2018/5/layout/CenteredIconLabelDescriptionList"/>
    <dgm:cxn modelId="{B86E78A7-23A7-412C-A684-A391B46196D0}" type="presParOf" srcId="{2BA376B9-9D00-4B65-9783-3E2AA66F0AA3}" destId="{F75366F8-9654-49C8-A458-5AD8CD53472A}" srcOrd="1" destOrd="0" presId="urn:microsoft.com/office/officeart/2018/5/layout/CenteredIconLabelDescriptionList"/>
    <dgm:cxn modelId="{21902D1F-AC55-4347-AF8C-8ACF65679ABF}" type="presParOf" srcId="{2BA376B9-9D00-4B65-9783-3E2AA66F0AA3}" destId="{6B16397F-6350-4E06-B2A3-40460BA38040}" srcOrd="2" destOrd="0" presId="urn:microsoft.com/office/officeart/2018/5/layout/CenteredIconLabelDescriptionList"/>
    <dgm:cxn modelId="{4559B06C-A76B-4D1D-892B-9FD84B929A6D}" type="presParOf" srcId="{2BA376B9-9D00-4B65-9783-3E2AA66F0AA3}" destId="{E2A239A7-60DD-4BA4-A578-2646EE4C3DFD}" srcOrd="3" destOrd="0" presId="urn:microsoft.com/office/officeart/2018/5/layout/CenteredIconLabelDescriptionList"/>
    <dgm:cxn modelId="{7DC241E7-6382-4E8C-8610-A8A9EA4E2E50}" type="presParOf" srcId="{2BA376B9-9D00-4B65-9783-3E2AA66F0AA3}" destId="{06E7538D-27FD-42FA-943C-C9E141F10ED8}" srcOrd="4" destOrd="0" presId="urn:microsoft.com/office/officeart/2018/5/layout/CenteredIconLabelDescriptionList"/>
    <dgm:cxn modelId="{08540A15-25F0-4A89-AAB3-43D5593B9EDD}" type="presParOf" srcId="{B3BCF1DD-5F4B-497D-B771-26EDC368C24D}" destId="{C27026AF-DB89-4DD0-BD42-59499B9A7862}" srcOrd="11" destOrd="0" presId="urn:microsoft.com/office/officeart/2018/5/layout/CenteredIconLabelDescriptionList"/>
    <dgm:cxn modelId="{1685C031-1466-4B6F-82EF-22163BD549EF}" type="presParOf" srcId="{B3BCF1DD-5F4B-497D-B771-26EDC368C24D}" destId="{C3863E38-8D38-4C25-90C7-016CCEE15445}" srcOrd="12" destOrd="0" presId="urn:microsoft.com/office/officeart/2018/5/layout/CenteredIconLabelDescriptionList"/>
    <dgm:cxn modelId="{63E1BAF8-B1EB-4E0D-8421-E909F1325B6B}" type="presParOf" srcId="{C3863E38-8D38-4C25-90C7-016CCEE15445}" destId="{ED6E9D15-7B33-4E09-B35D-6A42D6A3B77A}" srcOrd="0" destOrd="0" presId="urn:microsoft.com/office/officeart/2018/5/layout/CenteredIconLabelDescriptionList"/>
    <dgm:cxn modelId="{7ED2F694-25F5-423D-AE67-C18DCE0C979F}" type="presParOf" srcId="{C3863E38-8D38-4C25-90C7-016CCEE15445}" destId="{3EBDA98A-2E9D-4E3A-B098-8BC6B6C67596}" srcOrd="1" destOrd="0" presId="urn:microsoft.com/office/officeart/2018/5/layout/CenteredIconLabelDescriptionList"/>
    <dgm:cxn modelId="{419D1D6D-92C3-4CB9-A6C3-27B843A69D3A}" type="presParOf" srcId="{C3863E38-8D38-4C25-90C7-016CCEE15445}" destId="{D6963C2F-631B-42E4-B89E-A40FC97D27DF}" srcOrd="2" destOrd="0" presId="urn:microsoft.com/office/officeart/2018/5/layout/CenteredIconLabelDescriptionList"/>
    <dgm:cxn modelId="{2670613C-B80D-4125-B557-2FBD0B09329F}" type="presParOf" srcId="{C3863E38-8D38-4C25-90C7-016CCEE15445}" destId="{2C05C3F2-837D-4F57-AD16-1CE5B4B98184}" srcOrd="3" destOrd="0" presId="urn:microsoft.com/office/officeart/2018/5/layout/CenteredIconLabelDescriptionList"/>
    <dgm:cxn modelId="{D8396900-15FF-40FD-91DD-02CCD3228914}" type="presParOf" srcId="{C3863E38-8D38-4C25-90C7-016CCEE15445}" destId="{6FBCAFC6-4FC9-4672-9A10-184923F93134}" srcOrd="4" destOrd="0" presId="urn:microsoft.com/office/officeart/2018/5/layout/CenteredIconLabelDescriptionList"/>
    <dgm:cxn modelId="{B60E830B-D635-4FBD-BE46-BE672AEF3637}" type="presParOf" srcId="{B3BCF1DD-5F4B-497D-B771-26EDC368C24D}" destId="{CC53FDE9-E505-48BC-AAF5-1E9F5B5BCF93}" srcOrd="13" destOrd="0" presId="urn:microsoft.com/office/officeart/2018/5/layout/CenteredIconLabelDescriptionList"/>
    <dgm:cxn modelId="{D2AB074C-B538-4C5B-AB7B-21E2F0A3562B}" type="presParOf" srcId="{B3BCF1DD-5F4B-497D-B771-26EDC368C24D}" destId="{770D6EEC-F6DD-4B4A-A034-05E5D72AD074}" srcOrd="14" destOrd="0" presId="urn:microsoft.com/office/officeart/2018/5/layout/CenteredIconLabelDescriptionList"/>
    <dgm:cxn modelId="{63BA81E2-10F2-4602-B786-0D2C428CFB14}" type="presParOf" srcId="{770D6EEC-F6DD-4B4A-A034-05E5D72AD074}" destId="{008B7C74-B2F3-499F-8597-AC1D776494AF}" srcOrd="0" destOrd="0" presId="urn:microsoft.com/office/officeart/2018/5/layout/CenteredIconLabelDescriptionList"/>
    <dgm:cxn modelId="{CDD66F40-B229-466F-BF51-267007024E0E}" type="presParOf" srcId="{770D6EEC-F6DD-4B4A-A034-05E5D72AD074}" destId="{78D61380-EDBD-4BCE-9045-C0A634FC6E59}" srcOrd="1" destOrd="0" presId="urn:microsoft.com/office/officeart/2018/5/layout/CenteredIconLabelDescriptionList"/>
    <dgm:cxn modelId="{7688DEB9-4973-44BA-8A14-C9C806BB5CA3}" type="presParOf" srcId="{770D6EEC-F6DD-4B4A-A034-05E5D72AD074}" destId="{F4FB60CC-4E21-4BFA-96D2-3EFA582581E2}" srcOrd="2" destOrd="0" presId="urn:microsoft.com/office/officeart/2018/5/layout/CenteredIconLabelDescriptionList"/>
    <dgm:cxn modelId="{7B860D31-D430-4B84-B397-7FEA7485F60B}" type="presParOf" srcId="{770D6EEC-F6DD-4B4A-A034-05E5D72AD074}" destId="{5D0DFE9C-4E74-4CC1-B6CD-10D203B135F0}" srcOrd="3" destOrd="0" presId="urn:microsoft.com/office/officeart/2018/5/layout/CenteredIconLabelDescriptionList"/>
    <dgm:cxn modelId="{EF493112-763F-4C7E-89E9-1AAF291E9A67}" type="presParOf" srcId="{770D6EEC-F6DD-4B4A-A034-05E5D72AD074}" destId="{51950C70-F3BC-4A88-A313-1795B1D7C8CC}"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506C-5176-4AA1-87BF-E126F1F56476}">
      <dsp:nvSpPr>
        <dsp:cNvPr id="0" name=""/>
        <dsp:cNvSpPr/>
      </dsp:nvSpPr>
      <dsp:spPr>
        <a:xfrm>
          <a:off x="289705" y="1003571"/>
          <a:ext cx="895341" cy="895341"/>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0F682F-2558-4B46-853A-92CA90E3F9EF}">
      <dsp:nvSpPr>
        <dsp:cNvPr id="0" name=""/>
        <dsp:cNvSpPr/>
      </dsp:nvSpPr>
      <dsp:spPr>
        <a:xfrm>
          <a:off x="480516" y="1194382"/>
          <a:ext cx="513720" cy="5137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259F170-2724-40AE-AE1C-069CBA1B85C5}">
      <dsp:nvSpPr>
        <dsp:cNvPr id="0" name=""/>
        <dsp:cNvSpPr/>
      </dsp:nvSpPr>
      <dsp:spPr>
        <a:xfrm>
          <a:off x="3490"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Know the job</a:t>
          </a:r>
        </a:p>
      </dsp:txBody>
      <dsp:txXfrm>
        <a:off x="3490" y="2177790"/>
        <a:ext cx="1467773" cy="587109"/>
      </dsp:txXfrm>
    </dsp:sp>
    <dsp:sp modelId="{F8680CE6-3575-4CA0-8487-D77BE9C76625}">
      <dsp:nvSpPr>
        <dsp:cNvPr id="0" name=""/>
        <dsp:cNvSpPr/>
      </dsp:nvSpPr>
      <dsp:spPr>
        <a:xfrm>
          <a:off x="2014339" y="1003571"/>
          <a:ext cx="895341" cy="895341"/>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451A78-35E3-47C7-91BC-D11AE1E08868}">
      <dsp:nvSpPr>
        <dsp:cNvPr id="0" name=""/>
        <dsp:cNvSpPr/>
      </dsp:nvSpPr>
      <dsp:spPr>
        <a:xfrm>
          <a:off x="2205150" y="1194382"/>
          <a:ext cx="513720" cy="5137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CA59460-6AD4-4486-A2F1-9FC740AD65C1}">
      <dsp:nvSpPr>
        <dsp:cNvPr id="0" name=""/>
        <dsp:cNvSpPr/>
      </dsp:nvSpPr>
      <dsp:spPr>
        <a:xfrm>
          <a:off x="1728123"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Dress for Success</a:t>
          </a:r>
        </a:p>
      </dsp:txBody>
      <dsp:txXfrm>
        <a:off x="1728123" y="2177790"/>
        <a:ext cx="1467773" cy="587109"/>
      </dsp:txXfrm>
    </dsp:sp>
    <dsp:sp modelId="{0C17A059-2C45-4065-A78D-E8340A086D05}">
      <dsp:nvSpPr>
        <dsp:cNvPr id="0" name=""/>
        <dsp:cNvSpPr/>
      </dsp:nvSpPr>
      <dsp:spPr>
        <a:xfrm>
          <a:off x="3738973" y="1003571"/>
          <a:ext cx="895341" cy="895341"/>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35F18A-4856-4FD9-806E-8B3770B00853}">
      <dsp:nvSpPr>
        <dsp:cNvPr id="0" name=""/>
        <dsp:cNvSpPr/>
      </dsp:nvSpPr>
      <dsp:spPr>
        <a:xfrm>
          <a:off x="3929784" y="1194382"/>
          <a:ext cx="513720" cy="5137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58D1C28-25F7-4B8C-8CA5-6F05BBB7DA14}">
      <dsp:nvSpPr>
        <dsp:cNvPr id="0" name=""/>
        <dsp:cNvSpPr/>
      </dsp:nvSpPr>
      <dsp:spPr>
        <a:xfrm>
          <a:off x="3452757"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Nonverbal Communication</a:t>
          </a:r>
        </a:p>
      </dsp:txBody>
      <dsp:txXfrm>
        <a:off x="3452757" y="2177790"/>
        <a:ext cx="1467773" cy="587109"/>
      </dsp:txXfrm>
    </dsp:sp>
    <dsp:sp modelId="{3CE1B1E1-ADD5-404C-B006-45BEBDAC50C4}">
      <dsp:nvSpPr>
        <dsp:cNvPr id="0" name=""/>
        <dsp:cNvSpPr/>
      </dsp:nvSpPr>
      <dsp:spPr>
        <a:xfrm>
          <a:off x="5463607" y="1003571"/>
          <a:ext cx="895341" cy="895341"/>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797FD7-D15A-4D86-8E52-A38F8F1E02AA}">
      <dsp:nvSpPr>
        <dsp:cNvPr id="0" name=""/>
        <dsp:cNvSpPr/>
      </dsp:nvSpPr>
      <dsp:spPr>
        <a:xfrm>
          <a:off x="5654417" y="1194382"/>
          <a:ext cx="513720" cy="5137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F7D898A-5EFB-4764-8254-E7B4C6CF53F0}">
      <dsp:nvSpPr>
        <dsp:cNvPr id="0" name=""/>
        <dsp:cNvSpPr/>
      </dsp:nvSpPr>
      <dsp:spPr>
        <a:xfrm>
          <a:off x="5177391"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Error Free Resume and Cover Letter</a:t>
          </a:r>
        </a:p>
      </dsp:txBody>
      <dsp:txXfrm>
        <a:off x="5177391" y="2177790"/>
        <a:ext cx="1467773" cy="587109"/>
      </dsp:txXfrm>
    </dsp:sp>
    <dsp:sp modelId="{188504AB-6AE0-450A-8376-ED95825EE43D}">
      <dsp:nvSpPr>
        <dsp:cNvPr id="0" name=""/>
        <dsp:cNvSpPr/>
      </dsp:nvSpPr>
      <dsp:spPr>
        <a:xfrm>
          <a:off x="1152022" y="3131843"/>
          <a:ext cx="895341" cy="895341"/>
        </a:xfrm>
        <a:prstGeom prst="round2DiagRect">
          <a:avLst>
            <a:gd name="adj1" fmla="val 29727"/>
            <a:gd name="adj2" fmla="val 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BB5518-7FD1-45D3-8BAA-7970BB5B4CBE}">
      <dsp:nvSpPr>
        <dsp:cNvPr id="0" name=""/>
        <dsp:cNvSpPr/>
      </dsp:nvSpPr>
      <dsp:spPr>
        <a:xfrm>
          <a:off x="1342833" y="3322653"/>
          <a:ext cx="513720" cy="51372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182947D-9D55-48B4-9815-BAF5799F666C}">
      <dsp:nvSpPr>
        <dsp:cNvPr id="0" name=""/>
        <dsp:cNvSpPr/>
      </dsp:nvSpPr>
      <dsp:spPr>
        <a:xfrm>
          <a:off x="865806" y="4306061"/>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Be sure to get the basics right</a:t>
          </a:r>
        </a:p>
      </dsp:txBody>
      <dsp:txXfrm>
        <a:off x="865806" y="4306061"/>
        <a:ext cx="1467773" cy="587109"/>
      </dsp:txXfrm>
    </dsp:sp>
    <dsp:sp modelId="{45C6CA9D-E867-4E73-AD8E-4EAA92434941}">
      <dsp:nvSpPr>
        <dsp:cNvPr id="0" name=""/>
        <dsp:cNvSpPr/>
      </dsp:nvSpPr>
      <dsp:spPr>
        <a:xfrm>
          <a:off x="2876656" y="3131843"/>
          <a:ext cx="895341" cy="895341"/>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3E1102-C2C1-4411-97B3-C4E070740031}">
      <dsp:nvSpPr>
        <dsp:cNvPr id="0" name=""/>
        <dsp:cNvSpPr/>
      </dsp:nvSpPr>
      <dsp:spPr>
        <a:xfrm>
          <a:off x="3067467" y="3322653"/>
          <a:ext cx="513720" cy="51372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4EC049-DA7A-4AEF-B457-AFCDBA2B53E6}">
      <dsp:nvSpPr>
        <dsp:cNvPr id="0" name=""/>
        <dsp:cNvSpPr/>
      </dsp:nvSpPr>
      <dsp:spPr>
        <a:xfrm>
          <a:off x="2590440" y="4306061"/>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Before and During the Interview</a:t>
          </a:r>
        </a:p>
      </dsp:txBody>
      <dsp:txXfrm>
        <a:off x="2590440" y="4306061"/>
        <a:ext cx="1467773" cy="587109"/>
      </dsp:txXfrm>
    </dsp:sp>
    <dsp:sp modelId="{546745D3-9AB7-435C-A6A2-3F00CD9E6EBC}">
      <dsp:nvSpPr>
        <dsp:cNvPr id="0" name=""/>
        <dsp:cNvSpPr/>
      </dsp:nvSpPr>
      <dsp:spPr>
        <a:xfrm>
          <a:off x="4601290" y="3131843"/>
          <a:ext cx="895341" cy="895341"/>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3FA388-6AA1-4662-BE01-16D795DA87C7}">
      <dsp:nvSpPr>
        <dsp:cNvPr id="0" name=""/>
        <dsp:cNvSpPr/>
      </dsp:nvSpPr>
      <dsp:spPr>
        <a:xfrm>
          <a:off x="4792100" y="3322653"/>
          <a:ext cx="513720" cy="513720"/>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211680-0874-423D-AE47-6E9652B8FF82}">
      <dsp:nvSpPr>
        <dsp:cNvPr id="0" name=""/>
        <dsp:cNvSpPr/>
      </dsp:nvSpPr>
      <dsp:spPr>
        <a:xfrm>
          <a:off x="4315074" y="4306061"/>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After the interview</a:t>
          </a:r>
        </a:p>
        <a:p>
          <a:pPr marL="0" lvl="0" indent="0" algn="ctr" defTabSz="533400">
            <a:spcBef>
              <a:spcPct val="0"/>
            </a:spcBef>
            <a:spcAft>
              <a:spcPct val="35000"/>
            </a:spcAft>
            <a:buNone/>
          </a:pPr>
          <a:endParaRPr lang="en-US" sz="1200" kern="1200"/>
        </a:p>
      </dsp:txBody>
      <dsp:txXfrm>
        <a:off x="4315074" y="4306061"/>
        <a:ext cx="1467773" cy="587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C664C-C3B0-4CD1-AD07-B52742B61A8E}">
      <dsp:nvSpPr>
        <dsp:cNvPr id="0" name=""/>
        <dsp:cNvSpPr/>
      </dsp:nvSpPr>
      <dsp:spPr>
        <a:xfrm>
          <a:off x="-464083" y="10333"/>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8575E3-D4C7-4236-975E-5BD1BBF0BFFC}">
      <dsp:nvSpPr>
        <dsp:cNvPr id="0" name=""/>
        <dsp:cNvSpPr/>
      </dsp:nvSpPr>
      <dsp:spPr>
        <a:xfrm>
          <a:off x="-114837" y="270103"/>
          <a:ext cx="634991" cy="6349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90AD3D1-8DB5-48B2-BE8B-CEE5DBDB25A7}">
      <dsp:nvSpPr>
        <dsp:cNvPr id="0" name=""/>
        <dsp:cNvSpPr/>
      </dsp:nvSpPr>
      <dsp:spPr>
        <a:xfrm>
          <a:off x="869399" y="10333"/>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10333"/>
        <a:ext cx="2366010" cy="1154530"/>
      </dsp:txXfrm>
    </dsp:sp>
    <dsp:sp modelId="{2AB4FC46-2893-421D-A0D7-12297B92B7D5}">
      <dsp:nvSpPr>
        <dsp:cNvPr id="0" name=""/>
        <dsp:cNvSpPr/>
      </dsp:nvSpPr>
      <dsp:spPr>
        <a:xfrm>
          <a:off x="1121588" y="10333"/>
          <a:ext cx="3351192"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kern="1200"/>
            <a:t>Allow the focus to be on your words rather than your outfit (unless you are in the fashion industry!)</a:t>
          </a:r>
        </a:p>
      </dsp:txBody>
      <dsp:txXfrm>
        <a:off x="1121588" y="10333"/>
        <a:ext cx="3351192" cy="1154530"/>
      </dsp:txXfrm>
    </dsp:sp>
    <dsp:sp modelId="{5860B522-DDA7-4D7D-98F6-944924F6E591}">
      <dsp:nvSpPr>
        <dsp:cNvPr id="0" name=""/>
        <dsp:cNvSpPr/>
      </dsp:nvSpPr>
      <dsp:spPr>
        <a:xfrm>
          <a:off x="-464083" y="1453496"/>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ED9CEF-1684-4BE8-9FB2-6728F2864477}">
      <dsp:nvSpPr>
        <dsp:cNvPr id="0" name=""/>
        <dsp:cNvSpPr/>
      </dsp:nvSpPr>
      <dsp:spPr>
        <a:xfrm>
          <a:off x="-114837" y="1713266"/>
          <a:ext cx="634991" cy="6349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5928701-8C02-4B61-8FFB-5A1B0FECA100}">
      <dsp:nvSpPr>
        <dsp:cNvPr id="0" name=""/>
        <dsp:cNvSpPr/>
      </dsp:nvSpPr>
      <dsp:spPr>
        <a:xfrm>
          <a:off x="869399" y="1453496"/>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1453496"/>
        <a:ext cx="2366010" cy="1154530"/>
      </dsp:txXfrm>
    </dsp:sp>
    <dsp:sp modelId="{64714FDD-1ABF-4D0E-954D-D503F97EA3D8}">
      <dsp:nvSpPr>
        <dsp:cNvPr id="0" name=""/>
        <dsp:cNvSpPr/>
      </dsp:nvSpPr>
      <dsp:spPr>
        <a:xfrm>
          <a:off x="1149707" y="1453496"/>
          <a:ext cx="3334095"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kern="1200"/>
            <a:t>Show a level of self care and respect for self</a:t>
          </a:r>
        </a:p>
      </dsp:txBody>
      <dsp:txXfrm>
        <a:off x="1149707" y="1453496"/>
        <a:ext cx="3334095" cy="1154530"/>
      </dsp:txXfrm>
    </dsp:sp>
    <dsp:sp modelId="{13E1313D-8E3E-4687-8F01-492C85118E74}">
      <dsp:nvSpPr>
        <dsp:cNvPr id="0" name=""/>
        <dsp:cNvSpPr/>
      </dsp:nvSpPr>
      <dsp:spPr>
        <a:xfrm>
          <a:off x="-464083" y="2896660"/>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5B8626-636B-4AF9-B712-4B25BDD5F3BC}">
      <dsp:nvSpPr>
        <dsp:cNvPr id="0" name=""/>
        <dsp:cNvSpPr/>
      </dsp:nvSpPr>
      <dsp:spPr>
        <a:xfrm>
          <a:off x="-114837" y="3156429"/>
          <a:ext cx="634991" cy="6349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F8C6A4-CC05-49F5-BFE5-5ADB334EA5F9}">
      <dsp:nvSpPr>
        <dsp:cNvPr id="0" name=""/>
        <dsp:cNvSpPr/>
      </dsp:nvSpPr>
      <dsp:spPr>
        <a:xfrm>
          <a:off x="869399" y="2896660"/>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2896660"/>
        <a:ext cx="2366010" cy="1154530"/>
      </dsp:txXfrm>
    </dsp:sp>
    <dsp:sp modelId="{0167E9B8-CF2A-4E6C-B495-E5BAACDA1091}">
      <dsp:nvSpPr>
        <dsp:cNvPr id="0" name=""/>
        <dsp:cNvSpPr/>
      </dsp:nvSpPr>
      <dsp:spPr>
        <a:xfrm>
          <a:off x="1159104" y="2971727"/>
          <a:ext cx="3295047"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kern="1200"/>
            <a:t>Be comfortable – the last thing you need is an extra thing to think about while interviewing! </a:t>
          </a:r>
        </a:p>
      </dsp:txBody>
      <dsp:txXfrm>
        <a:off x="1159104" y="2971727"/>
        <a:ext cx="3295047" cy="1154530"/>
      </dsp:txXfrm>
    </dsp:sp>
    <dsp:sp modelId="{71F35691-6E8C-424D-BC5C-17158BE3F796}">
      <dsp:nvSpPr>
        <dsp:cNvPr id="0" name=""/>
        <dsp:cNvSpPr/>
      </dsp:nvSpPr>
      <dsp:spPr>
        <a:xfrm>
          <a:off x="-464083" y="4292684"/>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B42821-7D96-4830-9B0F-ED571DC2FC0B}">
      <dsp:nvSpPr>
        <dsp:cNvPr id="0" name=""/>
        <dsp:cNvSpPr/>
      </dsp:nvSpPr>
      <dsp:spPr>
        <a:xfrm>
          <a:off x="-114837" y="4599593"/>
          <a:ext cx="634991" cy="6349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9AF38E7-B427-4EF7-B782-DDE84216AD8A}">
      <dsp:nvSpPr>
        <dsp:cNvPr id="0" name=""/>
        <dsp:cNvSpPr/>
      </dsp:nvSpPr>
      <dsp:spPr>
        <a:xfrm>
          <a:off x="869399" y="4339823"/>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4339823"/>
        <a:ext cx="2366010" cy="1154530"/>
      </dsp:txXfrm>
    </dsp:sp>
    <dsp:sp modelId="{B66C85EA-7FF1-4008-90A9-C52AAFD00935}">
      <dsp:nvSpPr>
        <dsp:cNvPr id="0" name=""/>
        <dsp:cNvSpPr/>
      </dsp:nvSpPr>
      <dsp:spPr>
        <a:xfrm>
          <a:off x="1220546" y="4350157"/>
          <a:ext cx="3417247"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kern="1200"/>
            <a:t>Fit the industry standard – research what the expectation of the industry is that you are applying to work in. If a uniform is the standard, dress professionally.</a:t>
          </a:r>
        </a:p>
      </dsp:txBody>
      <dsp:txXfrm>
        <a:off x="1220546" y="4350157"/>
        <a:ext cx="3417247" cy="11545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78D98-A489-4488-AD60-5E1BC6130870}">
      <dsp:nvSpPr>
        <dsp:cNvPr id="0" name=""/>
        <dsp:cNvSpPr/>
      </dsp:nvSpPr>
      <dsp:spPr>
        <a:xfrm>
          <a:off x="408868" y="424948"/>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251530-0E99-4D04-9ED1-CD64C064C6F0}">
      <dsp:nvSpPr>
        <dsp:cNvPr id="0" name=""/>
        <dsp:cNvSpPr/>
      </dsp:nvSpPr>
      <dsp:spPr>
        <a:xfrm>
          <a:off x="662322" y="678402"/>
          <a:ext cx="682376" cy="68237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D62626-0E21-4C4F-9117-567CA542EFF6}">
      <dsp:nvSpPr>
        <dsp:cNvPr id="0" name=""/>
        <dsp:cNvSpPr/>
      </dsp:nvSpPr>
      <dsp:spPr>
        <a:xfrm>
          <a:off x="28687" y="1984665"/>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rtl="0">
            <a:lnSpc>
              <a:spcPct val="100000"/>
            </a:lnSpc>
            <a:spcBef>
              <a:spcPct val="0"/>
            </a:spcBef>
            <a:spcAft>
              <a:spcPct val="35000"/>
            </a:spcAft>
            <a:buNone/>
            <a:defRPr cap="all"/>
          </a:pPr>
          <a:r>
            <a:rPr lang="en-US" sz="1500" kern="1200" dirty="0"/>
            <a:t>Body language speaks loudly in an interview!</a:t>
          </a:r>
          <a:r>
            <a:rPr lang="en-US" sz="1500" kern="1200" dirty="0">
              <a:latin typeface="Calibri Light" panose="020F0302020204030204"/>
            </a:rPr>
            <a:t> </a:t>
          </a:r>
          <a:endParaRPr lang="en-US" sz="1500" kern="1200" dirty="0"/>
        </a:p>
      </dsp:txBody>
      <dsp:txXfrm>
        <a:off x="28687" y="1984665"/>
        <a:ext cx="1949646" cy="720000"/>
      </dsp:txXfrm>
    </dsp:sp>
    <dsp:sp modelId="{D4552B26-1EA0-4DB2-8632-5460E416B791}">
      <dsp:nvSpPr>
        <dsp:cNvPr id="0" name=""/>
        <dsp:cNvSpPr/>
      </dsp:nvSpPr>
      <dsp:spPr>
        <a:xfrm>
          <a:off x="2699703" y="424948"/>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DCDE0B-64DD-45B9-8377-B8390826890C}">
      <dsp:nvSpPr>
        <dsp:cNvPr id="0" name=""/>
        <dsp:cNvSpPr/>
      </dsp:nvSpPr>
      <dsp:spPr>
        <a:xfrm>
          <a:off x="2953157" y="678402"/>
          <a:ext cx="682376" cy="6823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C02A6F-0201-417C-B99F-5B8F66251835}">
      <dsp:nvSpPr>
        <dsp:cNvPr id="0" name=""/>
        <dsp:cNvSpPr/>
      </dsp:nvSpPr>
      <dsp:spPr>
        <a:xfrm>
          <a:off x="2319522" y="1984665"/>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dirty="0"/>
            <a:t>Eye Contact</a:t>
          </a:r>
        </a:p>
      </dsp:txBody>
      <dsp:txXfrm>
        <a:off x="2319522" y="1984665"/>
        <a:ext cx="1949646" cy="720000"/>
      </dsp:txXfrm>
    </dsp:sp>
    <dsp:sp modelId="{B092C223-F8E1-4514-8877-4C7383F7413A}">
      <dsp:nvSpPr>
        <dsp:cNvPr id="0" name=""/>
        <dsp:cNvSpPr/>
      </dsp:nvSpPr>
      <dsp:spPr>
        <a:xfrm>
          <a:off x="4990538" y="424948"/>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E53663-B184-47D7-9E4B-DEB829FDA302}">
      <dsp:nvSpPr>
        <dsp:cNvPr id="0" name=""/>
        <dsp:cNvSpPr/>
      </dsp:nvSpPr>
      <dsp:spPr>
        <a:xfrm>
          <a:off x="5243992" y="678402"/>
          <a:ext cx="682376" cy="6823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08E00C9-B550-4C6B-85D4-DB948D95D8CF}">
      <dsp:nvSpPr>
        <dsp:cNvPr id="0" name=""/>
        <dsp:cNvSpPr/>
      </dsp:nvSpPr>
      <dsp:spPr>
        <a:xfrm>
          <a:off x="4610356" y="1984665"/>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dirty="0"/>
            <a:t>Firm Handshake</a:t>
          </a:r>
        </a:p>
      </dsp:txBody>
      <dsp:txXfrm>
        <a:off x="4610356" y="1984665"/>
        <a:ext cx="1949646" cy="720000"/>
      </dsp:txXfrm>
    </dsp:sp>
    <dsp:sp modelId="{EC4EE1D5-B615-4FB5-B1AF-1D6F8452EACE}">
      <dsp:nvSpPr>
        <dsp:cNvPr id="0" name=""/>
        <dsp:cNvSpPr/>
      </dsp:nvSpPr>
      <dsp:spPr>
        <a:xfrm>
          <a:off x="1554285" y="3192077"/>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4C976-0E9E-4E10-98BF-F31AD95F6268}">
      <dsp:nvSpPr>
        <dsp:cNvPr id="0" name=""/>
        <dsp:cNvSpPr/>
      </dsp:nvSpPr>
      <dsp:spPr>
        <a:xfrm>
          <a:off x="1807739" y="3445531"/>
          <a:ext cx="682376" cy="68237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01156A9-C0DD-406F-9B86-C22A398273D5}">
      <dsp:nvSpPr>
        <dsp:cNvPr id="0" name=""/>
        <dsp:cNvSpPr/>
      </dsp:nvSpPr>
      <dsp:spPr>
        <a:xfrm>
          <a:off x="1174104" y="4751794"/>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dirty="0"/>
            <a:t>Confident Posture – Head up, Shoulders back</a:t>
          </a:r>
        </a:p>
      </dsp:txBody>
      <dsp:txXfrm>
        <a:off x="1174104" y="4751794"/>
        <a:ext cx="1949646" cy="720000"/>
      </dsp:txXfrm>
    </dsp:sp>
    <dsp:sp modelId="{E8B6075D-72C3-4C00-91A3-B0D142A484EB}">
      <dsp:nvSpPr>
        <dsp:cNvPr id="0" name=""/>
        <dsp:cNvSpPr/>
      </dsp:nvSpPr>
      <dsp:spPr>
        <a:xfrm>
          <a:off x="3845120" y="3192077"/>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1A63DE-E073-4CAC-BD1B-EB456F30F5BF}">
      <dsp:nvSpPr>
        <dsp:cNvPr id="0" name=""/>
        <dsp:cNvSpPr/>
      </dsp:nvSpPr>
      <dsp:spPr>
        <a:xfrm>
          <a:off x="4098574" y="3445531"/>
          <a:ext cx="682376" cy="682376"/>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772B2F6-7E5B-4E4F-A2DF-7078ECEAC547}">
      <dsp:nvSpPr>
        <dsp:cNvPr id="0" name=""/>
        <dsp:cNvSpPr/>
      </dsp:nvSpPr>
      <dsp:spPr>
        <a:xfrm>
          <a:off x="3464939" y="4751794"/>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dirty="0"/>
            <a:t>No fidgeting</a:t>
          </a:r>
        </a:p>
      </dsp:txBody>
      <dsp:txXfrm>
        <a:off x="3464939" y="4751794"/>
        <a:ext cx="1949646"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6834A-75B5-4B5E-B381-77AD30624544}">
      <dsp:nvSpPr>
        <dsp:cNvPr id="0" name=""/>
        <dsp:cNvSpPr/>
      </dsp:nvSpPr>
      <dsp:spPr>
        <a:xfrm>
          <a:off x="424539" y="1035603"/>
          <a:ext cx="448136" cy="44813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8F8FA1D-7F4A-4C10-8A46-FB49439C7331}">
      <dsp:nvSpPr>
        <dsp:cNvPr id="0" name=""/>
        <dsp:cNvSpPr/>
      </dsp:nvSpPr>
      <dsp:spPr>
        <a:xfrm>
          <a:off x="8412"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Arrive</a:t>
          </a:r>
        </a:p>
      </dsp:txBody>
      <dsp:txXfrm>
        <a:off x="8412" y="1569607"/>
        <a:ext cx="1280390" cy="222067"/>
      </dsp:txXfrm>
    </dsp:sp>
    <dsp:sp modelId="{776C9B87-FAC1-4C22-B911-31658784ECA7}">
      <dsp:nvSpPr>
        <dsp:cNvPr id="0" name=""/>
        <dsp:cNvSpPr/>
      </dsp:nvSpPr>
      <dsp:spPr>
        <a:xfrm>
          <a:off x="8412"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Arrive 15 minutes early</a:t>
          </a:r>
        </a:p>
      </dsp:txBody>
      <dsp:txXfrm>
        <a:off x="8412" y="1831613"/>
        <a:ext cx="1280390" cy="1200905"/>
      </dsp:txXfrm>
    </dsp:sp>
    <dsp:sp modelId="{334F669B-2A05-4B57-ABB6-101CF5FAE60E}">
      <dsp:nvSpPr>
        <dsp:cNvPr id="0" name=""/>
        <dsp:cNvSpPr/>
      </dsp:nvSpPr>
      <dsp:spPr>
        <a:xfrm>
          <a:off x="1928998" y="1035603"/>
          <a:ext cx="448136" cy="44813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C4447EC-1544-4974-AC16-496354024F22}">
      <dsp:nvSpPr>
        <dsp:cNvPr id="0" name=""/>
        <dsp:cNvSpPr/>
      </dsp:nvSpPr>
      <dsp:spPr>
        <a:xfrm>
          <a:off x="1512871"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Know</a:t>
          </a:r>
        </a:p>
      </dsp:txBody>
      <dsp:txXfrm>
        <a:off x="1512871" y="1569607"/>
        <a:ext cx="1280390" cy="222067"/>
      </dsp:txXfrm>
    </dsp:sp>
    <dsp:sp modelId="{E280146E-8016-443C-8199-7DDA03DD315B}">
      <dsp:nvSpPr>
        <dsp:cNvPr id="0" name=""/>
        <dsp:cNvSpPr/>
      </dsp:nvSpPr>
      <dsp:spPr>
        <a:xfrm>
          <a:off x="1512871"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Know the exact time and location of your interview, how long it take to get there (with traffic), where you should park, etc. </a:t>
          </a:r>
        </a:p>
      </dsp:txBody>
      <dsp:txXfrm>
        <a:off x="1512871" y="1831613"/>
        <a:ext cx="1280390" cy="1200905"/>
      </dsp:txXfrm>
    </dsp:sp>
    <dsp:sp modelId="{9B27F250-0872-4E0A-81F8-3E4DDF1958DE}">
      <dsp:nvSpPr>
        <dsp:cNvPr id="0" name=""/>
        <dsp:cNvSpPr/>
      </dsp:nvSpPr>
      <dsp:spPr>
        <a:xfrm>
          <a:off x="3433457" y="1035603"/>
          <a:ext cx="448136" cy="44813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EBCB922-D1E8-4B06-A29F-9065E2BD4451}">
      <dsp:nvSpPr>
        <dsp:cNvPr id="0" name=""/>
        <dsp:cNvSpPr/>
      </dsp:nvSpPr>
      <dsp:spPr>
        <a:xfrm>
          <a:off x="3017330"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Dress</a:t>
          </a:r>
        </a:p>
      </dsp:txBody>
      <dsp:txXfrm>
        <a:off x="3017330" y="1569607"/>
        <a:ext cx="1280390" cy="222067"/>
      </dsp:txXfrm>
    </dsp:sp>
    <dsp:sp modelId="{5B4680AD-BED2-4C61-A83F-70C21EF436D3}">
      <dsp:nvSpPr>
        <dsp:cNvPr id="0" name=""/>
        <dsp:cNvSpPr/>
      </dsp:nvSpPr>
      <dsp:spPr>
        <a:xfrm>
          <a:off x="3017330"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Dress appropriately.</a:t>
          </a:r>
        </a:p>
      </dsp:txBody>
      <dsp:txXfrm>
        <a:off x="3017330" y="1831613"/>
        <a:ext cx="1280390" cy="1200905"/>
      </dsp:txXfrm>
    </dsp:sp>
    <dsp:sp modelId="{41F456CA-4A63-4633-B428-AF30615CDA2C}">
      <dsp:nvSpPr>
        <dsp:cNvPr id="0" name=""/>
        <dsp:cNvSpPr/>
      </dsp:nvSpPr>
      <dsp:spPr>
        <a:xfrm>
          <a:off x="4937916" y="1035603"/>
          <a:ext cx="448136" cy="44813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DC3AAE9-BFBD-4589-B58B-5958271D4353}">
      <dsp:nvSpPr>
        <dsp:cNvPr id="0" name=""/>
        <dsp:cNvSpPr/>
      </dsp:nvSpPr>
      <dsp:spPr>
        <a:xfrm>
          <a:off x="4521789"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Respect</a:t>
          </a:r>
        </a:p>
      </dsp:txBody>
      <dsp:txXfrm>
        <a:off x="4521789" y="1569607"/>
        <a:ext cx="1280390" cy="222067"/>
      </dsp:txXfrm>
    </dsp:sp>
    <dsp:sp modelId="{BDB0BB59-0B75-4F40-936D-73E5FE90B528}">
      <dsp:nvSpPr>
        <dsp:cNvPr id="0" name=""/>
        <dsp:cNvSpPr/>
      </dsp:nvSpPr>
      <dsp:spPr>
        <a:xfrm>
          <a:off x="4521789"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Treat everyone you encounter with courtesy and respect.  The office assistant might be asked for feedback during the hiring process.</a:t>
          </a:r>
        </a:p>
      </dsp:txBody>
      <dsp:txXfrm>
        <a:off x="4521789" y="1831613"/>
        <a:ext cx="1280390" cy="1200905"/>
      </dsp:txXfrm>
    </dsp:sp>
    <dsp:sp modelId="{F5C72DB3-5BE4-469A-A54C-5E67FA0E507C}">
      <dsp:nvSpPr>
        <dsp:cNvPr id="0" name=""/>
        <dsp:cNvSpPr/>
      </dsp:nvSpPr>
      <dsp:spPr>
        <a:xfrm>
          <a:off x="6442375" y="1035603"/>
          <a:ext cx="448136" cy="44813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3C8274-FDE1-4136-B2D0-2A2D311B7333}">
      <dsp:nvSpPr>
        <dsp:cNvPr id="0" name=""/>
        <dsp:cNvSpPr/>
      </dsp:nvSpPr>
      <dsp:spPr>
        <a:xfrm>
          <a:off x="6026248"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Grooming</a:t>
          </a:r>
        </a:p>
      </dsp:txBody>
      <dsp:txXfrm>
        <a:off x="6026248" y="1569607"/>
        <a:ext cx="1280390" cy="222067"/>
      </dsp:txXfrm>
    </dsp:sp>
    <dsp:sp modelId="{CEFCF301-DEFD-4248-BE9F-81591D61748D}">
      <dsp:nvSpPr>
        <dsp:cNvPr id="0" name=""/>
        <dsp:cNvSpPr/>
      </dsp:nvSpPr>
      <dsp:spPr>
        <a:xfrm>
          <a:off x="6026248"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Personal grooming and cleanliness should be  impeccable, including your hair, hands and fingernails</a:t>
          </a:r>
        </a:p>
      </dsp:txBody>
      <dsp:txXfrm>
        <a:off x="6026248" y="1831613"/>
        <a:ext cx="1280390" cy="1200905"/>
      </dsp:txXfrm>
    </dsp:sp>
    <dsp:sp modelId="{3298E494-CA50-4EB1-9902-7BD501BFCD6A}">
      <dsp:nvSpPr>
        <dsp:cNvPr id="0" name=""/>
        <dsp:cNvSpPr/>
      </dsp:nvSpPr>
      <dsp:spPr>
        <a:xfrm>
          <a:off x="7946834" y="1035603"/>
          <a:ext cx="448136" cy="448136"/>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16397F-6350-4E06-B2A3-40460BA38040}">
      <dsp:nvSpPr>
        <dsp:cNvPr id="0" name=""/>
        <dsp:cNvSpPr/>
      </dsp:nvSpPr>
      <dsp:spPr>
        <a:xfrm>
          <a:off x="7530707"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Wear</a:t>
          </a:r>
        </a:p>
      </dsp:txBody>
      <dsp:txXfrm>
        <a:off x="7530707" y="1569607"/>
        <a:ext cx="1280390" cy="222067"/>
      </dsp:txXfrm>
    </dsp:sp>
    <dsp:sp modelId="{06E7538D-27FD-42FA-943C-C9E141F10ED8}">
      <dsp:nvSpPr>
        <dsp:cNvPr id="0" name=""/>
        <dsp:cNvSpPr/>
      </dsp:nvSpPr>
      <dsp:spPr>
        <a:xfrm>
          <a:off x="7530707"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Wear minimal cologne or perfume </a:t>
          </a:r>
        </a:p>
      </dsp:txBody>
      <dsp:txXfrm>
        <a:off x="7530707" y="1831613"/>
        <a:ext cx="1280390" cy="1200905"/>
      </dsp:txXfrm>
    </dsp:sp>
    <dsp:sp modelId="{ED6E9D15-7B33-4E09-B35D-6A42D6A3B77A}">
      <dsp:nvSpPr>
        <dsp:cNvPr id="0" name=""/>
        <dsp:cNvSpPr/>
      </dsp:nvSpPr>
      <dsp:spPr>
        <a:xfrm>
          <a:off x="9451293" y="1035603"/>
          <a:ext cx="448136" cy="448136"/>
        </a:xfrm>
        <a:prstGeom prst="rect">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6963C2F-631B-42E4-B89E-A40FC97D27DF}">
      <dsp:nvSpPr>
        <dsp:cNvPr id="0" name=""/>
        <dsp:cNvSpPr/>
      </dsp:nvSpPr>
      <dsp:spPr>
        <a:xfrm>
          <a:off x="9035166"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Eye</a:t>
          </a:r>
        </a:p>
      </dsp:txBody>
      <dsp:txXfrm>
        <a:off x="9035166" y="1569607"/>
        <a:ext cx="1280390" cy="222067"/>
      </dsp:txXfrm>
    </dsp:sp>
    <dsp:sp modelId="{6FBCAFC6-4FC9-4672-9A10-184923F93134}">
      <dsp:nvSpPr>
        <dsp:cNvPr id="0" name=""/>
        <dsp:cNvSpPr/>
      </dsp:nvSpPr>
      <dsp:spPr>
        <a:xfrm>
          <a:off x="9035166"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Eye contact, good posture, a firm handshake (when socially acceptable), a smile and a friendly greeting go a long way</a:t>
          </a:r>
        </a:p>
      </dsp:txBody>
      <dsp:txXfrm>
        <a:off x="9035166" y="1831613"/>
        <a:ext cx="1280390" cy="1200905"/>
      </dsp:txXfrm>
    </dsp:sp>
    <dsp:sp modelId="{008B7C74-B2F3-499F-8597-AC1D776494AF}">
      <dsp:nvSpPr>
        <dsp:cNvPr id="0" name=""/>
        <dsp:cNvSpPr/>
      </dsp:nvSpPr>
      <dsp:spPr>
        <a:xfrm>
          <a:off x="10955752" y="1035603"/>
          <a:ext cx="448136" cy="448136"/>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4FB60CC-4E21-4BFA-96D2-3EFA582581E2}">
      <dsp:nvSpPr>
        <dsp:cNvPr id="0" name=""/>
        <dsp:cNvSpPr/>
      </dsp:nvSpPr>
      <dsp:spPr>
        <a:xfrm>
          <a:off x="10539625" y="1569607"/>
          <a:ext cx="1280390" cy="222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Use</a:t>
          </a:r>
        </a:p>
      </dsp:txBody>
      <dsp:txXfrm>
        <a:off x="10539625" y="1569607"/>
        <a:ext cx="1280390" cy="222067"/>
      </dsp:txXfrm>
    </dsp:sp>
    <dsp:sp modelId="{51950C70-F3BC-4A88-A313-1795B1D7C8CC}">
      <dsp:nvSpPr>
        <dsp:cNvPr id="0" name=""/>
        <dsp:cNvSpPr/>
      </dsp:nvSpPr>
      <dsp:spPr>
        <a:xfrm>
          <a:off x="10539625" y="1831613"/>
          <a:ext cx="1280390" cy="12009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Use proper grammar.  For example, say “yes”, not “yeah.”</a:t>
          </a:r>
        </a:p>
      </dsp:txBody>
      <dsp:txXfrm>
        <a:off x="10539625" y="1831613"/>
        <a:ext cx="1280390" cy="1200905"/>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3/28/2024</a:t>
            </a:fld>
            <a:endParaRPr lang="en-US"/>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736919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3/28/2024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3/28/2024</a:t>
            </a:fld>
            <a:endParaRPr lang="en-US"/>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0962336"/>
      </p:ext>
    </p:extLst>
  </p:cSld>
  <p:clrMap bg1="lt1" tx1="dk1" bg2="lt2" tx2="dk2" accent1="accent1" accent2="accent2" accent3="accent3" accent4="accent4" accent5="accent5" accent6="accent6" hlink="hlink" folHlink="folHlink"/>
  <p:sldLayoutIdLst>
    <p:sldLayoutId id="2147483683" r:id="rId1"/>
  </p:sldLayoutIdLst>
  <p:hf sldNum="0" hdr="0" ftr="0" dt="0"/>
  <p:txStyles>
    <p:titleStyle>
      <a:lvl1pPr algn="l" defTabSz="914400" rtl="0" eaLnBrk="1" latinLnBrk="0" hangingPunct="1">
        <a:lnSpc>
          <a:spcPct val="90000"/>
        </a:lnSpc>
        <a:spcBef>
          <a:spcPct val="0"/>
        </a:spcBef>
        <a:buNone/>
        <a:defRPr sz="47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dailydesignidea.wordpress.com/2012/02/16/your-next-thank-you-note/" TargetMode="External"/><Relationship Id="rId2" Type="http://schemas.openxmlformats.org/officeDocument/2006/relationships/image" Target="../media/image57.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s://multcolib.org/events/resume-help"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flickr.com/photos/atgeist/12756494755"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studentdoctor.net/2013/12/medical-school-interviews-6-common-mistakes-that-admissions-officers-hate/" TargetMode="External"/><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9D066A-570E-4880-A43C-0A926EA50C6E}"/>
              </a:ext>
            </a:extLst>
          </p:cNvPr>
          <p:cNvPicPr>
            <a:picLocks noChangeAspect="1"/>
          </p:cNvPicPr>
          <p:nvPr/>
        </p:nvPicPr>
        <p:blipFill rotWithShape="1">
          <a:blip r:embed="rId2"/>
          <a:srcRect t="21310" b="15665"/>
          <a:stretch/>
        </p:blipFill>
        <p:spPr>
          <a:xfrm>
            <a:off x="20" y="10"/>
            <a:ext cx="12191980" cy="6857990"/>
          </a:xfrm>
          <a:prstGeom prst="rect">
            <a:avLst/>
          </a:prstGeom>
        </p:spPr>
      </p:pic>
      <p:sp>
        <p:nvSpPr>
          <p:cNvPr id="18" name="Rectangle 17">
            <a:extLst>
              <a:ext uri="{FF2B5EF4-FFF2-40B4-BE49-F238E27FC236}">
                <a16:creationId xmlns:a16="http://schemas.microsoft.com/office/drawing/2014/main" id="{DFD57664-637D-40CA-83F2-B729A932B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07" y="4915076"/>
            <a:ext cx="12188952" cy="1942924"/>
          </a:xfrm>
          <a:prstGeom prst="rect">
            <a:avLst/>
          </a:prstGeom>
          <a:gradFill>
            <a:gsLst>
              <a:gs pos="43000">
                <a:schemeClr val="tx1">
                  <a:alpha val="20000"/>
                </a:schemeClr>
              </a:gs>
              <a:gs pos="0">
                <a:schemeClr val="tx1">
                  <a:alpha val="0"/>
                </a:schemeClr>
              </a:gs>
              <a:gs pos="100000">
                <a:schemeClr val="tx1">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427023" y="217960"/>
            <a:ext cx="7137263" cy="1280161"/>
          </a:xfrm>
        </p:spPr>
        <p:txBody>
          <a:bodyPr anchor="ctr">
            <a:normAutofit/>
          </a:bodyPr>
          <a:lstStyle/>
          <a:p>
            <a:pPr algn="r"/>
            <a:r>
              <a:rPr lang="en-US" sz="4800">
                <a:solidFill>
                  <a:schemeClr val="tx1"/>
                </a:solidFill>
                <a:cs typeface="Calibri Light"/>
              </a:rPr>
              <a:t>Interviewing</a:t>
            </a:r>
            <a:endParaRPr lang="en-US" sz="4800">
              <a:solidFill>
                <a:schemeClr val="tx1"/>
              </a:solidFill>
            </a:endParaRPr>
          </a:p>
        </p:txBody>
      </p:sp>
      <p:sp>
        <p:nvSpPr>
          <p:cNvPr id="3" name="Subtitle 2"/>
          <p:cNvSpPr>
            <a:spLocks noGrp="1"/>
          </p:cNvSpPr>
          <p:nvPr>
            <p:ph type="subTitle" idx="1"/>
          </p:nvPr>
        </p:nvSpPr>
        <p:spPr>
          <a:xfrm>
            <a:off x="266024" y="858040"/>
            <a:ext cx="4524562" cy="1280160"/>
          </a:xfrm>
        </p:spPr>
        <p:txBody>
          <a:bodyPr vert="horz" lIns="91440" tIns="45720" rIns="91440" bIns="45720" rtlCol="0" anchor="ctr">
            <a:normAutofit/>
          </a:bodyPr>
          <a:lstStyle/>
          <a:p>
            <a:r>
              <a:rPr lang="en-US" sz="1500">
                <a:solidFill>
                  <a:srgbClr val="FFFFFF"/>
                </a:solidFill>
              </a:rPr>
              <a:t>How to Interview to get the job</a:t>
            </a:r>
          </a:p>
        </p:txBody>
      </p:sp>
      <p:cxnSp>
        <p:nvCxnSpPr>
          <p:cNvPr id="20" name="Straight Connector 19">
            <a:extLst>
              <a:ext uri="{FF2B5EF4-FFF2-40B4-BE49-F238E27FC236}">
                <a16:creationId xmlns:a16="http://schemas.microsoft.com/office/drawing/2014/main" id="{D5B557D3-D7B4-404B-84A1-9BD182BE5B0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7532813" y="5760720"/>
            <a:ext cx="11887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FCC0A8B3-71F0-480D-844D-64B5E32BD0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608" y="6246464"/>
            <a:ext cx="2041423" cy="489941"/>
          </a:xfrm>
          <a:prstGeom prst="rect">
            <a:avLst/>
          </a:prstGeom>
        </p:spPr>
      </p:pic>
    </p:spTree>
    <p:extLst>
      <p:ext uri="{BB962C8B-B14F-4D97-AF65-F5344CB8AC3E}">
        <p14:creationId xmlns:p14="http://schemas.microsoft.com/office/powerpoint/2010/main" val="2956925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22">
            <a:extLst>
              <a:ext uri="{FF2B5EF4-FFF2-40B4-BE49-F238E27FC236}">
                <a16:creationId xmlns:a16="http://schemas.microsoft.com/office/drawing/2014/main" id="{C5E1D13B-3A3C-462E-A6FF-A3D5A3881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6">
            <a:extLst>
              <a:ext uri="{FF2B5EF4-FFF2-40B4-BE49-F238E27FC236}">
                <a16:creationId xmlns:a16="http://schemas.microsoft.com/office/drawing/2014/main" id="{B82AB0A7-5ADB-43AA-A85D-9EB9D8BC0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79421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7">
            <a:extLst>
              <a:ext uri="{FF2B5EF4-FFF2-40B4-BE49-F238E27FC236}">
                <a16:creationId xmlns:a16="http://schemas.microsoft.com/office/drawing/2014/main" id="{94214E17-97F3-4B04-AAE9-03BA148AE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792875"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Rectangle 8">
            <a:extLst>
              <a:ext uri="{FF2B5EF4-FFF2-40B4-BE49-F238E27FC236}">
                <a16:creationId xmlns:a16="http://schemas.microsoft.com/office/drawing/2014/main" id="{EC9D92EA-1FC7-47BC-8749-59CAF27E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634080"/>
            <a:ext cx="7275530"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06AAB73B-9C23-4C75-8815-E8DB6B13A916}"/>
              </a:ext>
            </a:extLst>
          </p:cNvPr>
          <p:cNvSpPr>
            <a:spLocks noGrp="1"/>
          </p:cNvSpPr>
          <p:nvPr>
            <p:ph type="title"/>
          </p:nvPr>
        </p:nvSpPr>
        <p:spPr>
          <a:xfrm>
            <a:off x="320971" y="629496"/>
            <a:ext cx="6149595" cy="802113"/>
          </a:xfrm>
        </p:spPr>
        <p:txBody>
          <a:bodyPr>
            <a:normAutofit/>
          </a:bodyPr>
          <a:lstStyle/>
          <a:p>
            <a:pPr algn="ctr"/>
            <a:r>
              <a:rPr lang="en-US" sz="4000" b="1">
                <a:solidFill>
                  <a:srgbClr val="FFFFFF"/>
                </a:solidFill>
              </a:rPr>
              <a:t>After the Interview</a:t>
            </a:r>
          </a:p>
        </p:txBody>
      </p:sp>
      <p:sp>
        <p:nvSpPr>
          <p:cNvPr id="3" name="Content Placeholder 2">
            <a:extLst>
              <a:ext uri="{FF2B5EF4-FFF2-40B4-BE49-F238E27FC236}">
                <a16:creationId xmlns:a16="http://schemas.microsoft.com/office/drawing/2014/main" id="{4B2355EF-8433-4CC8-9F43-452BC517742E}"/>
              </a:ext>
            </a:extLst>
          </p:cNvPr>
          <p:cNvSpPr>
            <a:spLocks noGrp="1"/>
          </p:cNvSpPr>
          <p:nvPr>
            <p:ph idx="1"/>
          </p:nvPr>
        </p:nvSpPr>
        <p:spPr>
          <a:xfrm>
            <a:off x="226242" y="1353980"/>
            <a:ext cx="6975835" cy="4531746"/>
          </a:xfrm>
        </p:spPr>
        <p:txBody>
          <a:bodyPr anchor="t">
            <a:normAutofit lnSpcReduction="10000"/>
          </a:bodyPr>
          <a:lstStyle/>
          <a:p>
            <a:pPr marL="0" indent="0">
              <a:buNone/>
            </a:pPr>
            <a:r>
              <a:rPr lang="en-US" sz="2000">
                <a:solidFill>
                  <a:srgbClr val="FEFFFF"/>
                </a:solidFill>
              </a:rPr>
              <a:t>Email a thank you note immediately to everyone you interviewed with. </a:t>
            </a:r>
          </a:p>
          <a:p>
            <a:pPr marL="0" indent="0">
              <a:buNone/>
            </a:pPr>
            <a:r>
              <a:rPr lang="en-US" sz="2000">
                <a:solidFill>
                  <a:srgbClr val="FEFFFF"/>
                </a:solidFill>
              </a:rPr>
              <a:t>Be specific but brief – include insights from the interview and relevant details from your background. </a:t>
            </a:r>
          </a:p>
          <a:p>
            <a:pPr marL="0" indent="0">
              <a:buNone/>
            </a:pPr>
            <a:r>
              <a:rPr lang="en-US" sz="2000">
                <a:solidFill>
                  <a:srgbClr val="FEFFFF"/>
                </a:solidFill>
              </a:rPr>
              <a:t>If you don’t have contact info, ask for it to be forwarded on to the right person.</a:t>
            </a:r>
          </a:p>
          <a:p>
            <a:pPr marL="0" indent="0">
              <a:buNone/>
            </a:pPr>
            <a:r>
              <a:rPr lang="en-US" sz="2000" b="1">
                <a:solidFill>
                  <a:srgbClr val="FEFFFF"/>
                </a:solidFill>
              </a:rPr>
              <a:t>Follow up with your point of contact every Friday.</a:t>
            </a:r>
          </a:p>
          <a:p>
            <a:pPr marL="0" indent="0">
              <a:buNone/>
            </a:pPr>
            <a:r>
              <a:rPr lang="en-US" sz="2000" i="1">
                <a:solidFill>
                  <a:srgbClr val="FEFFFF"/>
                </a:solidFill>
              </a:rPr>
              <a:t>Hi, I am following up on all my pending job opportunities before the weekend.  I wanted to touch base with you to see if there has been any progress.  I understand that these decisions take time, so I am in no way rushing, but would love to know that I have been selected for the next round of interviews.  Let me know if you have any further questions about the value I can provide.  </a:t>
            </a:r>
          </a:p>
          <a:p>
            <a:pPr marL="0" indent="0">
              <a:buNone/>
            </a:pPr>
            <a:r>
              <a:rPr lang="en-US" sz="2000" i="1">
                <a:solidFill>
                  <a:srgbClr val="FEFFFF"/>
                </a:solidFill>
              </a:rPr>
              <a:t>Thank you.</a:t>
            </a:r>
          </a:p>
        </p:txBody>
      </p:sp>
      <p:pic>
        <p:nvPicPr>
          <p:cNvPr id="5" name="Picture 4" descr="A close up of text on a white background&#10;&#10;Description automatically generated">
            <a:extLst>
              <a:ext uri="{FF2B5EF4-FFF2-40B4-BE49-F238E27FC236}">
                <a16:creationId xmlns:a16="http://schemas.microsoft.com/office/drawing/2014/main" id="{834C48E9-C41A-4934-8957-DD0D89CF797B}"/>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4233" r="18731" b="-2"/>
          <a:stretch/>
        </p:blipFill>
        <p:spPr>
          <a:xfrm>
            <a:off x="7554137" y="1353980"/>
            <a:ext cx="4637558" cy="5257799"/>
          </a:xfrm>
          <a:prstGeom prst="rect">
            <a:avLst/>
          </a:prstGeom>
        </p:spPr>
      </p:pic>
      <p:pic>
        <p:nvPicPr>
          <p:cNvPr id="31" name="Picture 30" descr="A picture containing drawing&#10;&#10;Description automatically generated">
            <a:extLst>
              <a:ext uri="{FF2B5EF4-FFF2-40B4-BE49-F238E27FC236}">
                <a16:creationId xmlns:a16="http://schemas.microsoft.com/office/drawing/2014/main" id="{3E6C576B-D065-4060-B1F0-F04C2EB546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355267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098F9-6483-49BA-845F-39CBE3A783A8}"/>
              </a:ext>
            </a:extLst>
          </p:cNvPr>
          <p:cNvSpPr>
            <a:spLocks noGrp="1"/>
          </p:cNvSpPr>
          <p:nvPr>
            <p:ph type="title"/>
          </p:nvPr>
        </p:nvSpPr>
        <p:spPr>
          <a:xfrm>
            <a:off x="628806" y="128978"/>
            <a:ext cx="8873334" cy="1325563"/>
          </a:xfrm>
        </p:spPr>
        <p:txBody>
          <a:bodyPr>
            <a:normAutofit/>
          </a:bodyPr>
          <a:lstStyle/>
          <a:p>
            <a:r>
              <a:rPr lang="en-US"/>
              <a:t>What is the Purpose of an Interview? </a:t>
            </a:r>
          </a:p>
        </p:txBody>
      </p:sp>
      <p:sp>
        <p:nvSpPr>
          <p:cNvPr id="20" name="Content Placeholder 2">
            <a:extLst>
              <a:ext uri="{FF2B5EF4-FFF2-40B4-BE49-F238E27FC236}">
                <a16:creationId xmlns:a16="http://schemas.microsoft.com/office/drawing/2014/main" id="{6503F169-626A-4B46-B644-F8FDE453D5B0}"/>
              </a:ext>
            </a:extLst>
          </p:cNvPr>
          <p:cNvSpPr>
            <a:spLocks noGrp="1"/>
          </p:cNvSpPr>
          <p:nvPr>
            <p:ph idx="1"/>
          </p:nvPr>
        </p:nvSpPr>
        <p:spPr>
          <a:xfrm>
            <a:off x="780829" y="1444244"/>
            <a:ext cx="7949425" cy="4074773"/>
          </a:xfrm>
        </p:spPr>
        <p:txBody>
          <a:bodyPr anchor="ctr">
            <a:normAutofit/>
          </a:bodyPr>
          <a:lstStyle/>
          <a:p>
            <a:pPr marL="0" indent="0">
              <a:buNone/>
            </a:pPr>
            <a:r>
              <a:rPr lang="en-US" b="1"/>
              <a:t>From the perspective of the interviewer </a:t>
            </a:r>
            <a:r>
              <a:rPr lang="en-US"/>
              <a:t>- filter out all the possible candidates to find the best fit for the job </a:t>
            </a:r>
          </a:p>
          <a:p>
            <a:pPr marL="0" indent="0">
              <a:buNone/>
            </a:pPr>
            <a:r>
              <a:rPr lang="en-US"/>
              <a:t> </a:t>
            </a:r>
          </a:p>
          <a:p>
            <a:pPr marL="0" indent="0">
              <a:buNone/>
            </a:pPr>
            <a:r>
              <a:rPr lang="en-US" b="1"/>
              <a:t>From the perspective of the interviewee </a:t>
            </a:r>
            <a:r>
              <a:rPr lang="en-US"/>
              <a:t>- show that you are a fit for the job you are applying for and will fit the mission and culture of the company.</a:t>
            </a:r>
          </a:p>
        </p:txBody>
      </p:sp>
      <p:sp>
        <p:nvSpPr>
          <p:cNvPr id="21"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phic 6" descr="Office Worker">
            <a:extLst>
              <a:ext uri="{FF2B5EF4-FFF2-40B4-BE49-F238E27FC236}">
                <a16:creationId xmlns:a16="http://schemas.microsoft.com/office/drawing/2014/main" id="{AD4F9630-D5F3-4198-B1A7-6EDC0AFCEC4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AF6903D4-5557-4CE4-A8E7-DC1E4AD904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395167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5D3562-B1E0-429F-BE21-4D15D640950E}"/>
              </a:ext>
            </a:extLst>
          </p:cNvPr>
          <p:cNvSpPr>
            <a:spLocks noGrp="1"/>
          </p:cNvSpPr>
          <p:nvPr>
            <p:ph type="title"/>
          </p:nvPr>
        </p:nvSpPr>
        <p:spPr>
          <a:xfrm>
            <a:off x="594360" y="637125"/>
            <a:ext cx="3802276" cy="5256371"/>
          </a:xfrm>
        </p:spPr>
        <p:txBody>
          <a:bodyPr>
            <a:normAutofit/>
          </a:bodyPr>
          <a:lstStyle/>
          <a:p>
            <a:pPr algn="ctr"/>
            <a:r>
              <a:rPr lang="en-US" sz="4800"/>
              <a:t>Keys to a great interview</a:t>
            </a:r>
          </a:p>
        </p:txBody>
      </p:sp>
      <p:pic>
        <p:nvPicPr>
          <p:cNvPr id="4" name="Picture 3" descr="A picture containing drawing&#10;&#10;Description automatically generated">
            <a:extLst>
              <a:ext uri="{FF2B5EF4-FFF2-40B4-BE49-F238E27FC236}">
                <a16:creationId xmlns:a16="http://schemas.microsoft.com/office/drawing/2014/main" id="{331876CB-6982-4EEB-B87D-D11FCB68781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94914" y="6410165"/>
            <a:ext cx="1517772" cy="364265"/>
          </a:xfrm>
          <a:prstGeom prst="rect">
            <a:avLst/>
          </a:prstGeom>
        </p:spPr>
      </p:pic>
      <p:graphicFrame>
        <p:nvGraphicFramePr>
          <p:cNvPr id="6" name="Content Placeholder 2">
            <a:extLst>
              <a:ext uri="{FF2B5EF4-FFF2-40B4-BE49-F238E27FC236}">
                <a16:creationId xmlns:a16="http://schemas.microsoft.com/office/drawing/2014/main" id="{D73CBBE2-818C-4456-B2B1-7AE5C9CEF64E}"/>
              </a:ext>
            </a:extLst>
          </p:cNvPr>
          <p:cNvGraphicFramePr>
            <a:graphicFrameLocks noGrp="1"/>
          </p:cNvGraphicFramePr>
          <p:nvPr>
            <p:ph idx="1"/>
            <p:extLst>
              <p:ext uri="{D42A27DB-BD31-4B8C-83A1-F6EECF244321}">
                <p14:modId xmlns:p14="http://schemas.microsoft.com/office/powerpoint/2010/main" val="4066466614"/>
              </p:ext>
            </p:extLst>
          </p:nvPr>
        </p:nvGraphicFramePr>
        <p:xfrm>
          <a:off x="5107021" y="303591"/>
          <a:ext cx="6648655" cy="5896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1769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A557D-8FA0-42D8-A62B-6CB32BFD7650}"/>
              </a:ext>
            </a:extLst>
          </p:cNvPr>
          <p:cNvSpPr>
            <a:spLocks noGrp="1"/>
          </p:cNvSpPr>
          <p:nvPr>
            <p:ph type="title"/>
          </p:nvPr>
        </p:nvSpPr>
        <p:spPr>
          <a:xfrm>
            <a:off x="693644" y="318645"/>
            <a:ext cx="7474172" cy="1325563"/>
          </a:xfrm>
        </p:spPr>
        <p:txBody>
          <a:bodyPr>
            <a:normAutofit/>
          </a:bodyPr>
          <a:lstStyle/>
          <a:p>
            <a:pPr algn="ctr"/>
            <a:r>
              <a:rPr lang="en-US" sz="4800" b="1"/>
              <a:t>Know the Job </a:t>
            </a:r>
            <a:endParaRPr lang="en-US" sz="4800" b="1">
              <a:cs typeface="Calibri Light"/>
            </a:endParaRPr>
          </a:p>
        </p:txBody>
      </p:sp>
      <p:sp>
        <p:nvSpPr>
          <p:cNvPr id="3" name="Content Placeholder 2">
            <a:extLst>
              <a:ext uri="{FF2B5EF4-FFF2-40B4-BE49-F238E27FC236}">
                <a16:creationId xmlns:a16="http://schemas.microsoft.com/office/drawing/2014/main" id="{73CE9050-FE7B-4363-81E6-A7FE72A5BF3F}"/>
              </a:ext>
            </a:extLst>
          </p:cNvPr>
          <p:cNvSpPr>
            <a:spLocks noGrp="1"/>
          </p:cNvSpPr>
          <p:nvPr>
            <p:ph idx="1"/>
          </p:nvPr>
        </p:nvSpPr>
        <p:spPr>
          <a:xfrm>
            <a:off x="755430" y="1299931"/>
            <a:ext cx="7682947" cy="4665693"/>
          </a:xfrm>
        </p:spPr>
        <p:txBody>
          <a:bodyPr vert="horz" lIns="91440" tIns="45720" rIns="91440" bIns="45720" rtlCol="0" anchor="ctr">
            <a:noAutofit/>
          </a:bodyPr>
          <a:lstStyle/>
          <a:p>
            <a:pPr marL="0" indent="0">
              <a:buNone/>
            </a:pPr>
            <a:r>
              <a:rPr lang="en-US" sz="2400"/>
              <a:t>Read every single word in the job description, including:</a:t>
            </a:r>
            <a:endParaRPr lang="en-US" sz="2400">
              <a:cs typeface="Calibri"/>
            </a:endParaRPr>
          </a:p>
          <a:p>
            <a:pPr lvl="1"/>
            <a:r>
              <a:rPr lang="en-US"/>
              <a:t>Company overview</a:t>
            </a:r>
            <a:endParaRPr lang="en-US">
              <a:cs typeface="Calibri"/>
            </a:endParaRPr>
          </a:p>
          <a:p>
            <a:pPr lvl="1"/>
            <a:r>
              <a:rPr lang="en-US"/>
              <a:t>Job summary</a:t>
            </a:r>
            <a:endParaRPr lang="en-US">
              <a:cs typeface="Calibri"/>
            </a:endParaRPr>
          </a:p>
          <a:p>
            <a:pPr lvl="1"/>
            <a:r>
              <a:rPr lang="en-US"/>
              <a:t>Responsibilities</a:t>
            </a:r>
            <a:endParaRPr lang="en-US">
              <a:cs typeface="Calibri"/>
            </a:endParaRPr>
          </a:p>
          <a:p>
            <a:pPr lvl="1"/>
            <a:r>
              <a:rPr lang="en-US"/>
              <a:t>Knowledge, skills and abilities required </a:t>
            </a:r>
            <a:endParaRPr lang="en-US">
              <a:cs typeface="Calibri"/>
            </a:endParaRPr>
          </a:p>
          <a:p>
            <a:pPr lvl="1"/>
            <a:r>
              <a:rPr lang="en-US"/>
              <a:t>Make note of what you have and what you don’t have</a:t>
            </a:r>
            <a:endParaRPr lang="en-US">
              <a:cs typeface="Calibri"/>
            </a:endParaRPr>
          </a:p>
          <a:p>
            <a:pPr lvl="1"/>
            <a:r>
              <a:rPr lang="en-US"/>
              <a:t>How could you get the missing skills, experience, etc.?</a:t>
            </a:r>
            <a:endParaRPr lang="en-US">
              <a:cs typeface="Calibri"/>
            </a:endParaRPr>
          </a:p>
          <a:p>
            <a:pPr lvl="1"/>
            <a:r>
              <a:rPr lang="en-US"/>
              <a:t>Look for specific verbiage </a:t>
            </a:r>
            <a:endParaRPr lang="en-US">
              <a:cs typeface="Calibri"/>
            </a:endParaRPr>
          </a:p>
          <a:p>
            <a:pPr lvl="1"/>
            <a:r>
              <a:rPr lang="en-US"/>
              <a:t>Customize all your communications to the specific job you are applying for.</a:t>
            </a:r>
            <a:endParaRPr lang="en-US">
              <a:cs typeface="Calibri"/>
            </a:endParaRP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Onboarding">
            <a:extLst>
              <a:ext uri="{FF2B5EF4-FFF2-40B4-BE49-F238E27FC236}">
                <a16:creationId xmlns:a16="http://schemas.microsoft.com/office/drawing/2014/main" id="{600C9C96-ED32-4352-BD41-DF4A5D1BF6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F510F034-E5A2-4DE0-825D-870F1F68FF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2658521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8C0630BC-675A-4BBE-ABF7-30D5936B1A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319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8F1976-34A9-487A-BDF7-D028E3818830}"/>
              </a:ext>
            </a:extLst>
          </p:cNvPr>
          <p:cNvSpPr>
            <a:spLocks noGrp="1"/>
          </p:cNvSpPr>
          <p:nvPr>
            <p:ph type="title"/>
          </p:nvPr>
        </p:nvSpPr>
        <p:spPr>
          <a:xfrm>
            <a:off x="519545" y="621792"/>
            <a:ext cx="5181503" cy="5504688"/>
          </a:xfrm>
        </p:spPr>
        <p:txBody>
          <a:bodyPr>
            <a:normAutofit/>
          </a:bodyPr>
          <a:lstStyle/>
          <a:p>
            <a:pPr algn="ctr"/>
            <a:r>
              <a:rPr lang="en-US" sz="3400" b="1">
                <a:solidFill>
                  <a:schemeClr val="bg1"/>
                </a:solidFill>
              </a:rPr>
              <a:t>Dress for Success</a:t>
            </a:r>
            <a:br>
              <a:rPr lang="en-US" sz="3400">
                <a:solidFill>
                  <a:schemeClr val="bg1"/>
                </a:solidFill>
              </a:rPr>
            </a:br>
            <a:br>
              <a:rPr lang="en-US" sz="3400">
                <a:solidFill>
                  <a:schemeClr val="bg1"/>
                </a:solidFill>
              </a:rPr>
            </a:br>
            <a:r>
              <a:rPr lang="en-US" sz="3400">
                <a:solidFill>
                  <a:schemeClr val="bg1"/>
                </a:solidFill>
              </a:rPr>
              <a:t>Times have changed and what was once a mandatory “uniform” for an interview has changed depending on the industry. </a:t>
            </a:r>
            <a:br>
              <a:rPr lang="en-US" sz="3400">
                <a:solidFill>
                  <a:schemeClr val="bg1"/>
                </a:solidFill>
              </a:rPr>
            </a:br>
            <a:br>
              <a:rPr lang="en-US" sz="3400">
                <a:solidFill>
                  <a:schemeClr val="bg1"/>
                </a:solidFill>
              </a:rPr>
            </a:br>
            <a:r>
              <a:rPr lang="en-US" sz="3400">
                <a:solidFill>
                  <a:schemeClr val="bg1"/>
                </a:solidFill>
              </a:rPr>
              <a:t>Regardless, the way you dress should: </a:t>
            </a:r>
            <a:br>
              <a:rPr lang="en-US" sz="3400">
                <a:solidFill>
                  <a:schemeClr val="bg1"/>
                </a:solidFill>
              </a:rPr>
            </a:br>
            <a:endParaRPr lang="en-US" sz="3400">
              <a:solidFill>
                <a:schemeClr val="bg1"/>
              </a:solidFill>
            </a:endParaRPr>
          </a:p>
        </p:txBody>
      </p:sp>
      <p:pic>
        <p:nvPicPr>
          <p:cNvPr id="4" name="Picture 3" descr="A picture containing drawing&#10;&#10;Description automatically generated">
            <a:extLst>
              <a:ext uri="{FF2B5EF4-FFF2-40B4-BE49-F238E27FC236}">
                <a16:creationId xmlns:a16="http://schemas.microsoft.com/office/drawing/2014/main" id="{829DAD2D-C9D7-48E3-9A82-48CB913A448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graphicFrame>
        <p:nvGraphicFramePr>
          <p:cNvPr id="49" name="Content Placeholder 2">
            <a:extLst>
              <a:ext uri="{FF2B5EF4-FFF2-40B4-BE49-F238E27FC236}">
                <a16:creationId xmlns:a16="http://schemas.microsoft.com/office/drawing/2014/main" id="{AA156FE2-784C-4AF4-A045-51BAECADE66B}"/>
              </a:ext>
            </a:extLst>
          </p:cNvPr>
          <p:cNvGraphicFramePr/>
          <p:nvPr>
            <p:extLst>
              <p:ext uri="{D42A27DB-BD31-4B8C-83A1-F6EECF244321}">
                <p14:modId xmlns:p14="http://schemas.microsoft.com/office/powerpoint/2010/main" val="3607655326"/>
              </p:ext>
            </p:extLst>
          </p:nvPr>
        </p:nvGraphicFramePr>
        <p:xfrm>
          <a:off x="6934200" y="483197"/>
          <a:ext cx="525780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1934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0C6D8E3-6744-4CC4-B60E-39FEF1DE3D84}"/>
              </a:ext>
            </a:extLst>
          </p:cNvPr>
          <p:cNvSpPr>
            <a:spLocks noGrp="1"/>
          </p:cNvSpPr>
          <p:nvPr>
            <p:ph type="title"/>
          </p:nvPr>
        </p:nvSpPr>
        <p:spPr>
          <a:xfrm>
            <a:off x="594360" y="637125"/>
            <a:ext cx="3802276" cy="5256371"/>
          </a:xfrm>
        </p:spPr>
        <p:txBody>
          <a:bodyPr>
            <a:normAutofit/>
          </a:bodyPr>
          <a:lstStyle/>
          <a:p>
            <a:pPr algn="ctr"/>
            <a:r>
              <a:rPr lang="en-US">
                <a:solidFill>
                  <a:schemeClr val="bg1"/>
                </a:solidFill>
              </a:rPr>
              <a:t>Nonverbal Communication</a:t>
            </a:r>
          </a:p>
        </p:txBody>
      </p:sp>
      <p:graphicFrame>
        <p:nvGraphicFramePr>
          <p:cNvPr id="5" name="Content Placeholder 2">
            <a:extLst>
              <a:ext uri="{FF2B5EF4-FFF2-40B4-BE49-F238E27FC236}">
                <a16:creationId xmlns:a16="http://schemas.microsoft.com/office/drawing/2014/main" id="{BBEE7473-DE5C-4455-90DD-13644C197E04}"/>
              </a:ext>
            </a:extLst>
          </p:cNvPr>
          <p:cNvGraphicFramePr>
            <a:graphicFrameLocks noGrp="1"/>
          </p:cNvGraphicFramePr>
          <p:nvPr>
            <p:ph idx="1"/>
            <p:extLst>
              <p:ext uri="{D42A27DB-BD31-4B8C-83A1-F6EECF244321}">
                <p14:modId xmlns:p14="http://schemas.microsoft.com/office/powerpoint/2010/main" val="1725268825"/>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A picture containing drawing&#10;&#10;Description automatically generated">
            <a:extLst>
              <a:ext uri="{FF2B5EF4-FFF2-40B4-BE49-F238E27FC236}">
                <a16:creationId xmlns:a16="http://schemas.microsoft.com/office/drawing/2014/main" id="{331F399D-5D08-4F8B-9F24-D68BE45CE32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4039113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AA927-062A-450C-BEEA-D9CB3D0096E1}"/>
              </a:ext>
            </a:extLst>
          </p:cNvPr>
          <p:cNvSpPr>
            <a:spLocks noGrp="1"/>
          </p:cNvSpPr>
          <p:nvPr>
            <p:ph type="title"/>
          </p:nvPr>
        </p:nvSpPr>
        <p:spPr>
          <a:xfrm>
            <a:off x="838200" y="365125"/>
            <a:ext cx="6254496" cy="1828800"/>
          </a:xfrm>
        </p:spPr>
        <p:txBody>
          <a:bodyPr>
            <a:normAutofit/>
          </a:bodyPr>
          <a:lstStyle/>
          <a:p>
            <a:r>
              <a:rPr lang="en-US"/>
              <a:t>Error Free Cover Letter and Resume</a:t>
            </a:r>
          </a:p>
        </p:txBody>
      </p:sp>
      <p:sp>
        <p:nvSpPr>
          <p:cNvPr id="3" name="Content Placeholder 2">
            <a:extLst>
              <a:ext uri="{FF2B5EF4-FFF2-40B4-BE49-F238E27FC236}">
                <a16:creationId xmlns:a16="http://schemas.microsoft.com/office/drawing/2014/main" id="{0DCD5C68-E217-4C08-8C4D-1ADAD45294FF}"/>
              </a:ext>
            </a:extLst>
          </p:cNvPr>
          <p:cNvSpPr>
            <a:spLocks noGrp="1"/>
          </p:cNvSpPr>
          <p:nvPr>
            <p:ph idx="1"/>
          </p:nvPr>
        </p:nvSpPr>
        <p:spPr>
          <a:xfrm>
            <a:off x="838200" y="2322576"/>
            <a:ext cx="6254496" cy="3858768"/>
          </a:xfrm>
        </p:spPr>
        <p:txBody>
          <a:bodyPr>
            <a:normAutofit/>
          </a:bodyPr>
          <a:lstStyle/>
          <a:p>
            <a:r>
              <a:rPr lang="en-US" sz="2400"/>
              <a:t>Don’t be shy, ask everyone to look at your resume and cover letter! </a:t>
            </a:r>
          </a:p>
          <a:p>
            <a:r>
              <a:rPr lang="en-US" sz="2400"/>
              <a:t>By the time you apply for the job your cover letter and resume should be completely error free. </a:t>
            </a:r>
          </a:p>
          <a:p>
            <a:r>
              <a:rPr lang="en-US" sz="2400"/>
              <a:t>Many libraries offer free resume help! Go to </a:t>
            </a:r>
            <a:r>
              <a:rPr lang="en-US" sz="2400">
                <a:hlinkClick r:id="rId2"/>
              </a:rPr>
              <a:t>https://multcolib.org/events/resume-help</a:t>
            </a:r>
            <a:r>
              <a:rPr lang="en-US" sz="2400"/>
              <a:t> for information about the Multnomah County Library resume program.</a:t>
            </a:r>
          </a:p>
          <a:p>
            <a:endParaRPr lang="en-US" sz="2400"/>
          </a:p>
        </p:txBody>
      </p:sp>
      <p:pic>
        <p:nvPicPr>
          <p:cNvPr id="5" name="Picture 4" descr="A picture containing drawing&#10;&#10;Description automatically generated">
            <a:extLst>
              <a:ext uri="{FF2B5EF4-FFF2-40B4-BE49-F238E27FC236}">
                <a16:creationId xmlns:a16="http://schemas.microsoft.com/office/drawing/2014/main" id="{CC960496-ED14-441F-970A-663861038199}"/>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7973" r="14896" b="-1"/>
          <a:stretch/>
        </p:blipFill>
        <p:spPr>
          <a:xfrm>
            <a:off x="7552267" y="0"/>
            <a:ext cx="4639733" cy="6857990"/>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94155BDE-7322-4372-A4B9-C391D1CA342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268944032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0F9BFEF0-D2CC-4A56-AFB4-44A5A06DBC15}"/>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2869" r="20329" b="2"/>
          <a:stretch/>
        </p:blipFill>
        <p:spPr>
          <a:xfrm>
            <a:off x="20" y="10"/>
            <a:ext cx="4635571" cy="6857990"/>
          </a:xfrm>
          <a:prstGeom prst="rect">
            <a:avLst/>
          </a:prstGeom>
          <a:effectLst/>
        </p:spPr>
      </p:pic>
      <p:sp>
        <p:nvSpPr>
          <p:cNvPr id="11" name="Rectangle 10">
            <a:extLst>
              <a:ext uri="{FF2B5EF4-FFF2-40B4-BE49-F238E27FC236}">
                <a16:creationId xmlns:a16="http://schemas.microsoft.com/office/drawing/2014/main" id="{624D8376-6E48-4B62-8469-E3BC5ED6A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1" y="0"/>
            <a:ext cx="7556409"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5994FB-123C-4E96-9714-A9A96821DAC6}"/>
              </a:ext>
            </a:extLst>
          </p:cNvPr>
          <p:cNvSpPr>
            <a:spLocks noGrp="1"/>
          </p:cNvSpPr>
          <p:nvPr>
            <p:ph type="title"/>
          </p:nvPr>
        </p:nvSpPr>
        <p:spPr>
          <a:xfrm>
            <a:off x="4756826" y="0"/>
            <a:ext cx="7435154" cy="1070043"/>
          </a:xfrm>
        </p:spPr>
        <p:txBody>
          <a:bodyPr>
            <a:normAutofit/>
          </a:bodyPr>
          <a:lstStyle/>
          <a:p>
            <a:r>
              <a:rPr lang="en-US">
                <a:solidFill>
                  <a:schemeClr val="bg1"/>
                </a:solidFill>
              </a:rPr>
              <a:t>Before and During the Interview</a:t>
            </a:r>
          </a:p>
        </p:txBody>
      </p:sp>
      <p:sp>
        <p:nvSpPr>
          <p:cNvPr id="3" name="Content Placeholder 2">
            <a:extLst>
              <a:ext uri="{FF2B5EF4-FFF2-40B4-BE49-F238E27FC236}">
                <a16:creationId xmlns:a16="http://schemas.microsoft.com/office/drawing/2014/main" id="{EDF99838-F10C-49C5-AB6D-A1E616C50278}"/>
              </a:ext>
            </a:extLst>
          </p:cNvPr>
          <p:cNvSpPr>
            <a:spLocks noGrp="1"/>
          </p:cNvSpPr>
          <p:nvPr>
            <p:ph idx="1"/>
          </p:nvPr>
        </p:nvSpPr>
        <p:spPr>
          <a:xfrm>
            <a:off x="4756806" y="836579"/>
            <a:ext cx="7435173" cy="6021421"/>
          </a:xfrm>
        </p:spPr>
        <p:txBody>
          <a:bodyPr>
            <a:normAutofit lnSpcReduction="10000"/>
          </a:bodyPr>
          <a:lstStyle/>
          <a:p>
            <a:pPr marL="0" indent="0">
              <a:buNone/>
            </a:pPr>
            <a:r>
              <a:rPr lang="en-US" sz="2400">
                <a:solidFill>
                  <a:schemeClr val="accent1">
                    <a:lumMod val="20000"/>
                    <a:lumOff val="80000"/>
                  </a:schemeClr>
                </a:solidFill>
              </a:rPr>
              <a:t>Prepare to be relevant during your interview: </a:t>
            </a:r>
          </a:p>
          <a:p>
            <a:r>
              <a:rPr lang="en-US" sz="2400">
                <a:solidFill>
                  <a:schemeClr val="accent1">
                    <a:lumMod val="20000"/>
                    <a:lumOff val="80000"/>
                  </a:schemeClr>
                </a:solidFill>
              </a:rPr>
              <a:t>How does your experience apply to what is required for this job?</a:t>
            </a:r>
          </a:p>
          <a:p>
            <a:pPr lvl="1"/>
            <a:r>
              <a:rPr lang="en-US" sz="1800">
                <a:solidFill>
                  <a:schemeClr val="accent1">
                    <a:lumMod val="20000"/>
                    <a:lumOff val="80000"/>
                  </a:schemeClr>
                </a:solidFill>
              </a:rPr>
              <a:t>For example, 15 years of Accounting experience alone doesn’t qualify you as a Finance Manager.  Talk about your Finance and Management experience, even if you have much less of it.</a:t>
            </a:r>
          </a:p>
          <a:p>
            <a:r>
              <a:rPr lang="en-US" sz="2400">
                <a:solidFill>
                  <a:schemeClr val="accent1">
                    <a:lumMod val="20000"/>
                    <a:lumOff val="80000"/>
                  </a:schemeClr>
                </a:solidFill>
              </a:rPr>
              <a:t>Learn everything you can about the organization</a:t>
            </a:r>
          </a:p>
          <a:p>
            <a:pPr lvl="1"/>
            <a:r>
              <a:rPr lang="en-US" sz="1800">
                <a:solidFill>
                  <a:schemeClr val="accent1">
                    <a:lumMod val="20000"/>
                    <a:lumOff val="80000"/>
                  </a:schemeClr>
                </a:solidFill>
              </a:rPr>
              <a:t>During the interview don’t be shy about using the information you learned to better show how you will help the company succeed. It will show you took time to prepare and have thought about your personal contribution to the organization. </a:t>
            </a:r>
          </a:p>
          <a:p>
            <a:r>
              <a:rPr lang="en-US" sz="2400">
                <a:solidFill>
                  <a:schemeClr val="accent1">
                    <a:lumMod val="20000"/>
                    <a:lumOff val="80000"/>
                  </a:schemeClr>
                </a:solidFill>
              </a:rPr>
              <a:t>Determine how you will enjoy working at this company and demonstrate how and why you will be a great employee.</a:t>
            </a:r>
          </a:p>
          <a:p>
            <a:r>
              <a:rPr lang="en-US" sz="2400">
                <a:solidFill>
                  <a:schemeClr val="accent1">
                    <a:lumMod val="20000"/>
                    <a:lumOff val="80000"/>
                  </a:schemeClr>
                </a:solidFill>
              </a:rPr>
              <a:t>Research your interviewers if possible – LinkedIn, Google, background, job history, etc.</a:t>
            </a:r>
          </a:p>
          <a:p>
            <a:pPr lvl="1"/>
            <a:r>
              <a:rPr lang="en-US" sz="1800">
                <a:solidFill>
                  <a:schemeClr val="accent1">
                    <a:lumMod val="20000"/>
                    <a:lumOff val="80000"/>
                  </a:schemeClr>
                </a:solidFill>
              </a:rPr>
              <a:t>If you don’t have their names, ask for them before the interview</a:t>
            </a:r>
          </a:p>
          <a:p>
            <a:r>
              <a:rPr lang="en-US" sz="2400">
                <a:solidFill>
                  <a:schemeClr val="accent1">
                    <a:lumMod val="20000"/>
                    <a:lumOff val="80000"/>
                  </a:schemeClr>
                </a:solidFill>
              </a:rPr>
              <a:t>Get contact information at the end of your interview to send follow up and thank you. </a:t>
            </a:r>
            <a:endParaRPr lang="en-US" sz="1400">
              <a:solidFill>
                <a:schemeClr val="accent1">
                  <a:lumMod val="20000"/>
                  <a:lumOff val="80000"/>
                </a:schemeClr>
              </a:solidFill>
            </a:endParaRPr>
          </a:p>
        </p:txBody>
      </p:sp>
      <p:pic>
        <p:nvPicPr>
          <p:cNvPr id="12" name="Picture 11" descr="A picture containing drawing&#10;&#10;Description automatically generated">
            <a:extLst>
              <a:ext uri="{FF2B5EF4-FFF2-40B4-BE49-F238E27FC236}">
                <a16:creationId xmlns:a16="http://schemas.microsoft.com/office/drawing/2014/main" id="{72FF1370-3B24-4EEE-89E5-366B623545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3005892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122F9423-F4B1-45D4-8445-E9991ECCB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E72226-CCDA-4E02-8791-009019F61C05}"/>
              </a:ext>
            </a:extLst>
          </p:cNvPr>
          <p:cNvSpPr>
            <a:spLocks noGrp="1"/>
          </p:cNvSpPr>
          <p:nvPr>
            <p:ph type="title"/>
          </p:nvPr>
        </p:nvSpPr>
        <p:spPr>
          <a:xfrm>
            <a:off x="1812897" y="518649"/>
            <a:ext cx="9882278" cy="1067634"/>
          </a:xfrm>
        </p:spPr>
        <p:txBody>
          <a:bodyPr anchor="ctr">
            <a:normAutofit/>
          </a:bodyPr>
          <a:lstStyle/>
          <a:p>
            <a:r>
              <a:rPr lang="en-US" b="1"/>
              <a:t>Always be on point with the basics! </a:t>
            </a:r>
          </a:p>
        </p:txBody>
      </p:sp>
      <p:grpSp>
        <p:nvGrpSpPr>
          <p:cNvPr id="61" name="Group 60">
            <a:extLst>
              <a:ext uri="{FF2B5EF4-FFF2-40B4-BE49-F238E27FC236}">
                <a16:creationId xmlns:a16="http://schemas.microsoft.com/office/drawing/2014/main" id="{770AE191-D2EA-45C9-A44D-830C188F74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72021" y="628863"/>
            <a:ext cx="1128382" cy="847206"/>
            <a:chOff x="8183879" y="1000124"/>
            <a:chExt cx="1562267" cy="1172973"/>
          </a:xfrm>
        </p:grpSpPr>
        <p:sp>
          <p:nvSpPr>
            <p:cNvPr id="62" name="Freeform 5">
              <a:extLst>
                <a:ext uri="{FF2B5EF4-FFF2-40B4-BE49-F238E27FC236}">
                  <a16:creationId xmlns:a16="http://schemas.microsoft.com/office/drawing/2014/main" id="{23A0E4C1-B7A6-4637-AC51-4A5AE3841F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63" name="Freeform 5">
              <a:extLst>
                <a:ext uri="{FF2B5EF4-FFF2-40B4-BE49-F238E27FC236}">
                  <a16:creationId xmlns:a16="http://schemas.microsoft.com/office/drawing/2014/main" id="{F4E8C039-CC58-44F3-8A7B-E0A934C1D0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8" name="Content Placeholder 2">
            <a:extLst>
              <a:ext uri="{FF2B5EF4-FFF2-40B4-BE49-F238E27FC236}">
                <a16:creationId xmlns:a16="http://schemas.microsoft.com/office/drawing/2014/main" id="{C671E7BD-0D3F-4B28-B73D-E935EECD50F7}"/>
              </a:ext>
            </a:extLst>
          </p:cNvPr>
          <p:cNvGraphicFramePr>
            <a:graphicFrameLocks noGrp="1"/>
          </p:cNvGraphicFramePr>
          <p:nvPr>
            <p:ph idx="1"/>
            <p:extLst>
              <p:ext uri="{D42A27DB-BD31-4B8C-83A1-F6EECF244321}">
                <p14:modId xmlns:p14="http://schemas.microsoft.com/office/powerpoint/2010/main" val="2218382596"/>
              </p:ext>
            </p:extLst>
          </p:nvPr>
        </p:nvGraphicFramePr>
        <p:xfrm>
          <a:off x="117137" y="1586284"/>
          <a:ext cx="11828429" cy="4068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5" name="Picture 54" descr="A picture containing drawing&#10;&#10;Description automatically generated">
            <a:extLst>
              <a:ext uri="{FF2B5EF4-FFF2-40B4-BE49-F238E27FC236}">
                <a16:creationId xmlns:a16="http://schemas.microsoft.com/office/drawing/2014/main" id="{6B911588-8103-4ABA-80E4-7BFAC29A3E8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12133452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VTI">
  <a:themeElements>
    <a:clrScheme name="Office">
      <a:dk1>
        <a:srgbClr val="000000"/>
      </a:dk1>
      <a:lt1>
        <a:srgbClr val="FFFFFF"/>
      </a:lt1>
      <a:dk2>
        <a:srgbClr val="2E3948"/>
      </a:dk2>
      <a:lt2>
        <a:srgbClr val="E7E6E6"/>
      </a:lt2>
      <a:accent1>
        <a:srgbClr val="5A82CB"/>
      </a:accent1>
      <a:accent2>
        <a:srgbClr val="ED7D31"/>
      </a:accent2>
      <a:accent3>
        <a:srgbClr val="A3A3A3"/>
      </a:accent3>
      <a:accent4>
        <a:srgbClr val="CF9B00"/>
      </a:accent4>
      <a:accent5>
        <a:srgbClr val="5B9BD5"/>
      </a:accent5>
      <a:accent6>
        <a:srgbClr val="70AD47"/>
      </a:accent6>
      <a:hlink>
        <a:srgbClr val="D26012"/>
      </a:hlink>
      <a:folHlink>
        <a:srgbClr val="A9718D"/>
      </a:folHlink>
    </a:clrScheme>
    <a:fontScheme name="Retrospect">
      <a:majorFont>
        <a:latin typeface="Avenir Next LT Pro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venir Next LT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8F9C562-07B8-40E4-B94A-53AFD27B4D22}">
  <ds:schemaRefs>
    <ds:schemaRef ds:uri="54ea286b-6133-493e-862c-ac240d2b25ff"/>
    <ds:schemaRef ds:uri="dc809939-901c-4e44-b75a-4ed6930e942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95C3C58-DD25-4CA9-A652-9F4EB23CD99C}">
  <ds:schemaRefs>
    <ds:schemaRef ds:uri="http://schemas.microsoft.com/sharepoint/v3/contenttype/forms"/>
  </ds:schemaRefs>
</ds:datastoreItem>
</file>

<file path=customXml/itemProps3.xml><?xml version="1.0" encoding="utf-8"?>
<ds:datastoreItem xmlns:ds="http://schemas.openxmlformats.org/officeDocument/2006/customXml" ds:itemID="{ED13BC30-0B99-4180-9662-44A8D1298F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0</Notes>
  <HiddenSlides>0</HiddenSlide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RetrospectVTI</vt:lpstr>
      <vt:lpstr>Interviewing</vt:lpstr>
      <vt:lpstr>What is the Purpose of an Interview? </vt:lpstr>
      <vt:lpstr>Keys to a great interview</vt:lpstr>
      <vt:lpstr>Know the Job </vt:lpstr>
      <vt:lpstr>Dress for Success  Times have changed and what was once a mandatory “uniform” for an interview has changed depending on the industry.   Regardless, the way you dress should:  </vt:lpstr>
      <vt:lpstr>Nonverbal Communication</vt:lpstr>
      <vt:lpstr>Error Free Cover Letter and Resume</vt:lpstr>
      <vt:lpstr>Before and During the Interview</vt:lpstr>
      <vt:lpstr>Always be on point with the basics! </vt:lpstr>
      <vt:lpstr>After the Interview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Interviewing</dc:title>
  <dc:creator>Kristin Mullady</dc:creator>
  <cp:revision>3</cp:revision>
  <dcterms:created xsi:type="dcterms:W3CDTF">2020-06-09T15:49:46Z</dcterms:created>
  <dcterms:modified xsi:type="dcterms:W3CDTF">2024-03-29T00:59:32Z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