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9" r:id="rId6"/>
    <p:sldId id="257" r:id="rId7"/>
    <p:sldId id="258" r:id="rId8"/>
    <p:sldId id="260" r:id="rId9"/>
    <p:sldId id="261" r:id="rId10"/>
    <p:sldId id="262" r:id="rId11"/>
    <p:sldId id="264" r:id="rId12"/>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S::kristinm@pnwfcu.org::9ee3eb7d-2b27-48a9-886d-d3a15ae2f35a" providerId="AD" clId="Web-{809AE9F0-1A66-41E3-ADE4-844F240DBAF8}"/>
    <pc:docChg chg="modSld">
      <pc:chgData name="Kristin Mullady" userId="S::kristinm@pnwfcu.org::9ee3eb7d-2b27-48a9-886d-d3a15ae2f35a" providerId="AD" clId="Web-{809AE9F0-1A66-41E3-ADE4-844F240DBAF8}" dt="2020-08-03T23:55:38.220" v="24" actId="20577"/>
      <pc:docMkLst>
        <pc:docMk/>
      </pc:docMkLst>
      <pc:sldChg chg="modSp">
        <pc:chgData name="Kristin Mullady" userId="S::kristinm@pnwfcu.org::9ee3eb7d-2b27-48a9-886d-d3a15ae2f35a" providerId="AD" clId="Web-{809AE9F0-1A66-41E3-ADE4-844F240DBAF8}" dt="2020-08-03T23:55:36.830" v="22" actId="20577"/>
        <pc:sldMkLst>
          <pc:docMk/>
          <pc:sldMk cId="109857222" sldId="256"/>
        </pc:sldMkLst>
        <pc:spChg chg="mod">
          <ac:chgData name="Kristin Mullady" userId="S::kristinm@pnwfcu.org::9ee3eb7d-2b27-48a9-886d-d3a15ae2f35a" providerId="AD" clId="Web-{809AE9F0-1A66-41E3-ADE4-844F240DBAF8}" dt="2020-08-03T23:55:36.830" v="22" actId="20577"/>
          <ac:spMkLst>
            <pc:docMk/>
            <pc:sldMk cId="109857222" sldId="256"/>
            <ac:spMk id="3" creationId="{00000000-0000-0000-0000-000000000000}"/>
          </ac:spMkLst>
        </pc:spChg>
      </pc:sldChg>
    </pc:docChg>
  </pc:docChgLst>
  <pc:docChgLst>
    <pc:chgData name="Kristin Mullady" userId="9ee3eb7d-2b27-48a9-886d-d3a15ae2f35a" providerId="ADAL" clId="{F1629CF5-688F-4279-BFDE-AB872970BCE6}"/>
    <pc:docChg chg="undo custSel mod addSld delSld modSld">
      <pc:chgData name="Kristin Mullady" userId="9ee3eb7d-2b27-48a9-886d-d3a15ae2f35a" providerId="ADAL" clId="{F1629CF5-688F-4279-BFDE-AB872970BCE6}" dt="2020-08-04T15:41:31.985" v="3927" actId="1076"/>
      <pc:docMkLst>
        <pc:docMk/>
      </pc:docMkLst>
      <pc:sldChg chg="addSp modSp mod setBg">
        <pc:chgData name="Kristin Mullady" userId="9ee3eb7d-2b27-48a9-886d-d3a15ae2f35a" providerId="ADAL" clId="{F1629CF5-688F-4279-BFDE-AB872970BCE6}" dt="2020-07-22T18:16:34.825" v="192" actId="14100"/>
        <pc:sldMkLst>
          <pc:docMk/>
          <pc:sldMk cId="109857222" sldId="256"/>
        </pc:sldMkLst>
        <pc:spChg chg="mod">
          <ac:chgData name="Kristin Mullady" userId="9ee3eb7d-2b27-48a9-886d-d3a15ae2f35a" providerId="ADAL" clId="{F1629CF5-688F-4279-BFDE-AB872970BCE6}" dt="2020-07-22T18:16:17.761" v="188" actId="14100"/>
          <ac:spMkLst>
            <pc:docMk/>
            <pc:sldMk cId="109857222" sldId="256"/>
            <ac:spMk id="2" creationId="{00000000-0000-0000-0000-000000000000}"/>
          </ac:spMkLst>
        </pc:spChg>
        <pc:spChg chg="mod">
          <ac:chgData name="Kristin Mullady" userId="9ee3eb7d-2b27-48a9-886d-d3a15ae2f35a" providerId="ADAL" clId="{F1629CF5-688F-4279-BFDE-AB872970BCE6}" dt="2020-07-22T18:16:34.825" v="192" actId="14100"/>
          <ac:spMkLst>
            <pc:docMk/>
            <pc:sldMk cId="109857222" sldId="256"/>
            <ac:spMk id="3" creationId="{00000000-0000-0000-0000-000000000000}"/>
          </ac:spMkLst>
        </pc:spChg>
        <pc:spChg chg="add">
          <ac:chgData name="Kristin Mullady" userId="9ee3eb7d-2b27-48a9-886d-d3a15ae2f35a" providerId="ADAL" clId="{F1629CF5-688F-4279-BFDE-AB872970BCE6}" dt="2020-07-22T18:15:57.195" v="184" actId="26606"/>
          <ac:spMkLst>
            <pc:docMk/>
            <pc:sldMk cId="109857222" sldId="256"/>
            <ac:spMk id="11" creationId="{44EFE571-D146-4EBC-8053-D4042FD17FFE}"/>
          </ac:spMkLst>
        </pc:spChg>
        <pc:spChg chg="add">
          <ac:chgData name="Kristin Mullady" userId="9ee3eb7d-2b27-48a9-886d-d3a15ae2f35a" providerId="ADAL" clId="{F1629CF5-688F-4279-BFDE-AB872970BCE6}" dt="2020-07-22T18:15:57.195" v="184" actId="26606"/>
          <ac:spMkLst>
            <pc:docMk/>
            <pc:sldMk cId="109857222" sldId="256"/>
            <ac:spMk id="13" creationId="{C05F9929-5504-4C68-9AA2-E98BBA1F885B}"/>
          </ac:spMkLst>
        </pc:spChg>
        <pc:picChg chg="add mod ord">
          <ac:chgData name="Kristin Mullady" userId="9ee3eb7d-2b27-48a9-886d-d3a15ae2f35a" providerId="ADAL" clId="{F1629CF5-688F-4279-BFDE-AB872970BCE6}" dt="2020-07-22T18:15:57.195" v="184" actId="26606"/>
          <ac:picMkLst>
            <pc:docMk/>
            <pc:sldMk cId="109857222" sldId="256"/>
            <ac:picMk id="4" creationId="{06A8AB9D-21C7-4465-AE94-88F416E815D5}"/>
          </ac:picMkLst>
        </pc:picChg>
        <pc:picChg chg="add mod">
          <ac:chgData name="Kristin Mullady" userId="9ee3eb7d-2b27-48a9-886d-d3a15ae2f35a" providerId="ADAL" clId="{F1629CF5-688F-4279-BFDE-AB872970BCE6}" dt="2020-07-22T18:15:57.195" v="184" actId="26606"/>
          <ac:picMkLst>
            <pc:docMk/>
            <pc:sldMk cId="109857222" sldId="256"/>
            <ac:picMk id="6" creationId="{B91C1840-0588-464D-886B-AC4CAC33020C}"/>
          </ac:picMkLst>
        </pc:picChg>
      </pc:sldChg>
      <pc:sldChg chg="addSp delSp modSp new mod setBg setClrOvrMap">
        <pc:chgData name="Kristin Mullady" userId="9ee3eb7d-2b27-48a9-886d-d3a15ae2f35a" providerId="ADAL" clId="{F1629CF5-688F-4279-BFDE-AB872970BCE6}" dt="2020-07-22T20:53:33.716" v="1569" actId="1076"/>
        <pc:sldMkLst>
          <pc:docMk/>
          <pc:sldMk cId="193076385" sldId="257"/>
        </pc:sldMkLst>
        <pc:spChg chg="mod">
          <ac:chgData name="Kristin Mullady" userId="9ee3eb7d-2b27-48a9-886d-d3a15ae2f35a" providerId="ADAL" clId="{F1629CF5-688F-4279-BFDE-AB872970BCE6}" dt="2020-07-22T20:53:27.293" v="1568" actId="122"/>
          <ac:spMkLst>
            <pc:docMk/>
            <pc:sldMk cId="193076385" sldId="257"/>
            <ac:spMk id="2" creationId="{8D83A727-0262-4DEA-B564-527C162DE056}"/>
          </ac:spMkLst>
        </pc:spChg>
        <pc:spChg chg="mod">
          <ac:chgData name="Kristin Mullady" userId="9ee3eb7d-2b27-48a9-886d-d3a15ae2f35a" providerId="ADAL" clId="{F1629CF5-688F-4279-BFDE-AB872970BCE6}" dt="2020-07-22T20:53:21.455" v="1567" actId="1076"/>
          <ac:spMkLst>
            <pc:docMk/>
            <pc:sldMk cId="193076385" sldId="257"/>
            <ac:spMk id="3" creationId="{ECA8C1AC-3F85-48D9-B1DC-E293E0DB6270}"/>
          </ac:spMkLst>
        </pc:spChg>
        <pc:spChg chg="add del mod">
          <ac:chgData name="Kristin Mullady" userId="9ee3eb7d-2b27-48a9-886d-d3a15ae2f35a" providerId="ADAL" clId="{F1629CF5-688F-4279-BFDE-AB872970BCE6}" dt="2020-07-22T20:52:45.496" v="1560" actId="478"/>
          <ac:spMkLst>
            <pc:docMk/>
            <pc:sldMk cId="193076385" sldId="257"/>
            <ac:spMk id="7" creationId="{748DC897-6ED0-4A69-9058-786904A70D2E}"/>
          </ac:spMkLst>
        </pc:spChg>
        <pc:spChg chg="add del">
          <ac:chgData name="Kristin Mullady" userId="9ee3eb7d-2b27-48a9-886d-d3a15ae2f35a" providerId="ADAL" clId="{F1629CF5-688F-4279-BFDE-AB872970BCE6}" dt="2020-07-22T20:52:48.272" v="1561" actId="26606"/>
          <ac:spMkLst>
            <pc:docMk/>
            <pc:sldMk cId="193076385" sldId="257"/>
            <ac:spMk id="9" creationId="{70DFC902-7D23-471A-B557-B6B6917D7A0D}"/>
          </ac:spMkLst>
        </pc:spChg>
        <pc:spChg chg="add del">
          <ac:chgData name="Kristin Mullady" userId="9ee3eb7d-2b27-48a9-886d-d3a15ae2f35a" providerId="ADAL" clId="{F1629CF5-688F-4279-BFDE-AB872970BCE6}" dt="2020-07-22T20:52:48.272" v="1561" actId="26606"/>
          <ac:spMkLst>
            <pc:docMk/>
            <pc:sldMk cId="193076385" sldId="257"/>
            <ac:spMk id="11" creationId="{A55D5633-D557-4DCA-982C-FF36EB7A1C00}"/>
          </ac:spMkLst>
        </pc:spChg>
        <pc:spChg chg="add del">
          <ac:chgData name="Kristin Mullady" userId="9ee3eb7d-2b27-48a9-886d-d3a15ae2f35a" providerId="ADAL" clId="{F1629CF5-688F-4279-BFDE-AB872970BCE6}" dt="2020-07-22T20:52:48.272" v="1561" actId="26606"/>
          <ac:spMkLst>
            <pc:docMk/>
            <pc:sldMk cId="193076385" sldId="257"/>
            <ac:spMk id="13" creationId="{450D3AD2-FA80-415F-A9CE-54D884561CD7}"/>
          </ac:spMkLst>
        </pc:spChg>
        <pc:spChg chg="add">
          <ac:chgData name="Kristin Mullady" userId="9ee3eb7d-2b27-48a9-886d-d3a15ae2f35a" providerId="ADAL" clId="{F1629CF5-688F-4279-BFDE-AB872970BCE6}" dt="2020-07-22T20:52:48.272" v="1561" actId="26606"/>
          <ac:spMkLst>
            <pc:docMk/>
            <pc:sldMk cId="193076385" sldId="257"/>
            <ac:spMk id="18" creationId="{EE1FC7B4-E4A7-4452-B413-1A623E3A7230}"/>
          </ac:spMkLst>
        </pc:spChg>
        <pc:spChg chg="add">
          <ac:chgData name="Kristin Mullady" userId="9ee3eb7d-2b27-48a9-886d-d3a15ae2f35a" providerId="ADAL" clId="{F1629CF5-688F-4279-BFDE-AB872970BCE6}" dt="2020-07-22T20:52:48.272" v="1561" actId="26606"/>
          <ac:spMkLst>
            <pc:docMk/>
            <pc:sldMk cId="193076385" sldId="257"/>
            <ac:spMk id="20" creationId="{E0709AF0-24F0-4486-B189-BE6386BDB198}"/>
          </ac:spMkLst>
        </pc:spChg>
        <pc:spChg chg="add">
          <ac:chgData name="Kristin Mullady" userId="9ee3eb7d-2b27-48a9-886d-d3a15ae2f35a" providerId="ADAL" clId="{F1629CF5-688F-4279-BFDE-AB872970BCE6}" dt="2020-07-22T20:52:48.272" v="1561" actId="26606"/>
          <ac:spMkLst>
            <pc:docMk/>
            <pc:sldMk cId="193076385" sldId="257"/>
            <ac:spMk id="22" creationId="{FBE3B62F-5853-4A3C-B050-6186351A7176}"/>
          </ac:spMkLst>
        </pc:spChg>
        <pc:picChg chg="add mod ord">
          <ac:chgData name="Kristin Mullady" userId="9ee3eb7d-2b27-48a9-886d-d3a15ae2f35a" providerId="ADAL" clId="{F1629CF5-688F-4279-BFDE-AB872970BCE6}" dt="2020-07-22T20:52:48.272" v="1561" actId="26606"/>
          <ac:picMkLst>
            <pc:docMk/>
            <pc:sldMk cId="193076385" sldId="257"/>
            <ac:picMk id="4" creationId="{A6ACD22F-75B7-4848-B9DF-124F46DB881C}"/>
          </ac:picMkLst>
        </pc:picChg>
        <pc:picChg chg="add mod">
          <ac:chgData name="Kristin Mullady" userId="9ee3eb7d-2b27-48a9-886d-d3a15ae2f35a" providerId="ADAL" clId="{F1629CF5-688F-4279-BFDE-AB872970BCE6}" dt="2020-07-22T20:53:33.716" v="1569" actId="1076"/>
          <ac:picMkLst>
            <pc:docMk/>
            <pc:sldMk cId="193076385" sldId="257"/>
            <ac:picMk id="6" creationId="{E6695610-D706-4A12-A8B6-124BDFE70737}"/>
          </ac:picMkLst>
        </pc:picChg>
      </pc:sldChg>
      <pc:sldChg chg="addSp delSp modSp new mod setBg">
        <pc:chgData name="Kristin Mullady" userId="9ee3eb7d-2b27-48a9-886d-d3a15ae2f35a" providerId="ADAL" clId="{F1629CF5-688F-4279-BFDE-AB872970BCE6}" dt="2020-07-22T20:54:07.281" v="1613" actId="20577"/>
        <pc:sldMkLst>
          <pc:docMk/>
          <pc:sldMk cId="1853171979" sldId="258"/>
        </pc:sldMkLst>
        <pc:spChg chg="mod">
          <ac:chgData name="Kristin Mullady" userId="9ee3eb7d-2b27-48a9-886d-d3a15ae2f35a" providerId="ADAL" clId="{F1629CF5-688F-4279-BFDE-AB872970BCE6}" dt="2020-07-22T19:17:31.723" v="1353" actId="26606"/>
          <ac:spMkLst>
            <pc:docMk/>
            <pc:sldMk cId="1853171979" sldId="258"/>
            <ac:spMk id="2" creationId="{D9051DDE-2673-4067-9408-6B72B4752B8C}"/>
          </ac:spMkLst>
        </pc:spChg>
        <pc:spChg chg="mod">
          <ac:chgData name="Kristin Mullady" userId="9ee3eb7d-2b27-48a9-886d-d3a15ae2f35a" providerId="ADAL" clId="{F1629CF5-688F-4279-BFDE-AB872970BCE6}" dt="2020-07-22T20:54:07.281" v="1613" actId="20577"/>
          <ac:spMkLst>
            <pc:docMk/>
            <pc:sldMk cId="1853171979" sldId="258"/>
            <ac:spMk id="3" creationId="{FFBC332A-946C-43D1-905C-8B0DEBC74837}"/>
          </ac:spMkLst>
        </pc:spChg>
        <pc:spChg chg="add del">
          <ac:chgData name="Kristin Mullady" userId="9ee3eb7d-2b27-48a9-886d-d3a15ae2f35a" providerId="ADAL" clId="{F1629CF5-688F-4279-BFDE-AB872970BCE6}" dt="2020-07-22T19:13:49.272" v="1347" actId="26606"/>
          <ac:spMkLst>
            <pc:docMk/>
            <pc:sldMk cId="1853171979" sldId="258"/>
            <ac:spMk id="9" creationId="{33CD251C-A887-4D2F-925B-FC097198538B}"/>
          </ac:spMkLst>
        </pc:spChg>
        <pc:spChg chg="add del">
          <ac:chgData name="Kristin Mullady" userId="9ee3eb7d-2b27-48a9-886d-d3a15ae2f35a" providerId="ADAL" clId="{F1629CF5-688F-4279-BFDE-AB872970BCE6}" dt="2020-07-22T19:13:49.272" v="1347" actId="26606"/>
          <ac:spMkLst>
            <pc:docMk/>
            <pc:sldMk cId="1853171979" sldId="258"/>
            <ac:spMk id="11" creationId="{3B2069EE-A08E-44F0-B3F9-3CF8CC2DCAD5}"/>
          </ac:spMkLst>
        </pc:spChg>
        <pc:spChg chg="add del">
          <ac:chgData name="Kristin Mullady" userId="9ee3eb7d-2b27-48a9-886d-d3a15ae2f35a" providerId="ADAL" clId="{F1629CF5-688F-4279-BFDE-AB872970BCE6}" dt="2020-07-22T19:17:31.723" v="1353" actId="26606"/>
          <ac:spMkLst>
            <pc:docMk/>
            <pc:sldMk cId="1853171979" sldId="258"/>
            <ac:spMk id="17" creationId="{B34F5AD2-EDBD-4BBD-A55C-EAFFD0C7097A}"/>
          </ac:spMkLst>
        </pc:spChg>
        <pc:spChg chg="add del">
          <ac:chgData name="Kristin Mullady" userId="9ee3eb7d-2b27-48a9-886d-d3a15ae2f35a" providerId="ADAL" clId="{F1629CF5-688F-4279-BFDE-AB872970BCE6}" dt="2020-07-22T19:17:31.723" v="1353" actId="26606"/>
          <ac:spMkLst>
            <pc:docMk/>
            <pc:sldMk cId="1853171979" sldId="258"/>
            <ac:spMk id="18" creationId="{C3896A03-3945-419A-B66B-4EE266EDD152}"/>
          </ac:spMkLst>
        </pc:spChg>
        <pc:spChg chg="add del">
          <ac:chgData name="Kristin Mullady" userId="9ee3eb7d-2b27-48a9-886d-d3a15ae2f35a" providerId="ADAL" clId="{F1629CF5-688F-4279-BFDE-AB872970BCE6}" dt="2020-07-22T19:17:31.723" v="1353" actId="26606"/>
          <ac:spMkLst>
            <pc:docMk/>
            <pc:sldMk cId="1853171979" sldId="258"/>
            <ac:spMk id="19" creationId="{B8EAE243-3A9F-4A46-B0D9-04C723A8A1BD}"/>
          </ac:spMkLst>
        </pc:spChg>
        <pc:spChg chg="add">
          <ac:chgData name="Kristin Mullady" userId="9ee3eb7d-2b27-48a9-886d-d3a15ae2f35a" providerId="ADAL" clId="{F1629CF5-688F-4279-BFDE-AB872970BCE6}" dt="2020-07-22T19:17:31.723" v="1353" actId="26606"/>
          <ac:spMkLst>
            <pc:docMk/>
            <pc:sldMk cId="1853171979" sldId="258"/>
            <ac:spMk id="24" creationId="{488333BA-AE6E-427A-9B16-A39C8073F4EB}"/>
          </ac:spMkLst>
        </pc:spChg>
        <pc:spChg chg="add">
          <ac:chgData name="Kristin Mullady" userId="9ee3eb7d-2b27-48a9-886d-d3a15ae2f35a" providerId="ADAL" clId="{F1629CF5-688F-4279-BFDE-AB872970BCE6}" dt="2020-07-22T19:17:31.723" v="1353" actId="26606"/>
          <ac:spMkLst>
            <pc:docMk/>
            <pc:sldMk cId="1853171979" sldId="258"/>
            <ac:spMk id="26" creationId="{F98ED85F-DCEE-4B50-802E-71A6E3E12B04}"/>
          </ac:spMkLst>
        </pc:spChg>
        <pc:grpChg chg="add del">
          <ac:chgData name="Kristin Mullady" userId="9ee3eb7d-2b27-48a9-886d-d3a15ae2f35a" providerId="ADAL" clId="{F1629CF5-688F-4279-BFDE-AB872970BCE6}" dt="2020-07-22T19:13:49.272" v="1347" actId="26606"/>
          <ac:grpSpMkLst>
            <pc:docMk/>
            <pc:sldMk cId="1853171979" sldId="258"/>
            <ac:grpSpMk id="13" creationId="{E12BF2FB-8A96-4B53-86A0-04755C545EB8}"/>
          </ac:grpSpMkLst>
        </pc:grpChg>
        <pc:picChg chg="add mod">
          <ac:chgData name="Kristin Mullady" userId="9ee3eb7d-2b27-48a9-886d-d3a15ae2f35a" providerId="ADAL" clId="{F1629CF5-688F-4279-BFDE-AB872970BCE6}" dt="2020-07-22T20:18:40.804" v="1551" actId="1076"/>
          <ac:picMkLst>
            <pc:docMk/>
            <pc:sldMk cId="1853171979" sldId="258"/>
            <ac:picMk id="4" creationId="{B848C965-D09E-4E06-AAAF-12FE617DE26C}"/>
          </ac:picMkLst>
        </pc:picChg>
      </pc:sldChg>
      <pc:sldChg chg="addSp delSp modSp new mod setBg setClrOvrMap">
        <pc:chgData name="Kristin Mullady" userId="9ee3eb7d-2b27-48a9-886d-d3a15ae2f35a" providerId="ADAL" clId="{F1629CF5-688F-4279-BFDE-AB872970BCE6}" dt="2020-08-04T15:03:49.845" v="3389" actId="1076"/>
        <pc:sldMkLst>
          <pc:docMk/>
          <pc:sldMk cId="777791313" sldId="259"/>
        </pc:sldMkLst>
        <pc:spChg chg="mod">
          <ac:chgData name="Kristin Mullady" userId="9ee3eb7d-2b27-48a9-886d-d3a15ae2f35a" providerId="ADAL" clId="{F1629CF5-688F-4279-BFDE-AB872970BCE6}" dt="2020-07-22T20:55:28.864" v="1655" actId="1076"/>
          <ac:spMkLst>
            <pc:docMk/>
            <pc:sldMk cId="777791313" sldId="259"/>
            <ac:spMk id="2" creationId="{DB5D5AC3-E18B-4C10-A35E-EEAE9FC3EAC1}"/>
          </ac:spMkLst>
        </pc:spChg>
        <pc:spChg chg="del">
          <ac:chgData name="Kristin Mullady" userId="9ee3eb7d-2b27-48a9-886d-d3a15ae2f35a" providerId="ADAL" clId="{F1629CF5-688F-4279-BFDE-AB872970BCE6}" dt="2020-07-22T20:54:26.443" v="1642" actId="478"/>
          <ac:spMkLst>
            <pc:docMk/>
            <pc:sldMk cId="777791313" sldId="259"/>
            <ac:spMk id="3" creationId="{837D307C-0C97-4D80-B387-27C64181C978}"/>
          </ac:spMkLst>
        </pc:spChg>
        <pc:spChg chg="add">
          <ac:chgData name="Kristin Mullady" userId="9ee3eb7d-2b27-48a9-886d-d3a15ae2f35a" providerId="ADAL" clId="{F1629CF5-688F-4279-BFDE-AB872970BCE6}" dt="2020-07-22T20:54:31.274" v="1643" actId="26606"/>
          <ac:spMkLst>
            <pc:docMk/>
            <pc:sldMk cId="777791313" sldId="259"/>
            <ac:spMk id="7" creationId="{DA3C47C2-33A2-44B2-BEAB-FEB679075C24}"/>
          </ac:spMkLst>
        </pc:spChg>
        <pc:spChg chg="add">
          <ac:chgData name="Kristin Mullady" userId="9ee3eb7d-2b27-48a9-886d-d3a15ae2f35a" providerId="ADAL" clId="{F1629CF5-688F-4279-BFDE-AB872970BCE6}" dt="2020-07-22T20:54:31.274" v="1643" actId="26606"/>
          <ac:spMkLst>
            <pc:docMk/>
            <pc:sldMk cId="777791313" sldId="259"/>
            <ac:spMk id="9" creationId="{AD182BA8-54AD-4D9F-8264-B0FA8BB47D7C}"/>
          </ac:spMkLst>
        </pc:spChg>
        <pc:spChg chg="add">
          <ac:chgData name="Kristin Mullady" userId="9ee3eb7d-2b27-48a9-886d-d3a15ae2f35a" providerId="ADAL" clId="{F1629CF5-688F-4279-BFDE-AB872970BCE6}" dt="2020-07-22T20:54:31.274" v="1643" actId="26606"/>
          <ac:spMkLst>
            <pc:docMk/>
            <pc:sldMk cId="777791313" sldId="259"/>
            <ac:spMk id="11" creationId="{4ED83379-0499-45E1-AB78-6AA230F96442}"/>
          </ac:spMkLst>
        </pc:spChg>
        <pc:picChg chg="add mod">
          <ac:chgData name="Kristin Mullady" userId="9ee3eb7d-2b27-48a9-886d-d3a15ae2f35a" providerId="ADAL" clId="{F1629CF5-688F-4279-BFDE-AB872970BCE6}" dt="2020-08-04T15:03:49.845" v="3389" actId="1076"/>
          <ac:picMkLst>
            <pc:docMk/>
            <pc:sldMk cId="777791313" sldId="259"/>
            <ac:picMk id="6" creationId="{F70964BB-B3FC-49C8-8803-3C4C064BB8B8}"/>
          </ac:picMkLst>
        </pc:picChg>
      </pc:sldChg>
      <pc:sldChg chg="addSp modSp new mod setBg setClrOvrMap">
        <pc:chgData name="Kristin Mullady" userId="9ee3eb7d-2b27-48a9-886d-d3a15ae2f35a" providerId="ADAL" clId="{F1629CF5-688F-4279-BFDE-AB872970BCE6}" dt="2020-08-04T15:03:56.381" v="3391" actId="1076"/>
        <pc:sldMkLst>
          <pc:docMk/>
          <pc:sldMk cId="2230122892" sldId="260"/>
        </pc:sldMkLst>
        <pc:spChg chg="mod">
          <ac:chgData name="Kristin Mullady" userId="9ee3eb7d-2b27-48a9-886d-d3a15ae2f35a" providerId="ADAL" clId="{F1629CF5-688F-4279-BFDE-AB872970BCE6}" dt="2020-07-22T21:23:29.617" v="2007" actId="255"/>
          <ac:spMkLst>
            <pc:docMk/>
            <pc:sldMk cId="2230122892" sldId="260"/>
            <ac:spMk id="2" creationId="{9A467211-3534-4789-93F6-D9B4B4790014}"/>
          </ac:spMkLst>
        </pc:spChg>
        <pc:spChg chg="mod">
          <ac:chgData name="Kristin Mullady" userId="9ee3eb7d-2b27-48a9-886d-d3a15ae2f35a" providerId="ADAL" clId="{F1629CF5-688F-4279-BFDE-AB872970BCE6}" dt="2020-07-22T21:23:40.237" v="2009" actId="255"/>
          <ac:spMkLst>
            <pc:docMk/>
            <pc:sldMk cId="2230122892" sldId="260"/>
            <ac:spMk id="3" creationId="{4B401254-2040-48FB-A65A-C0BEADCC463F}"/>
          </ac:spMkLst>
        </pc:spChg>
        <pc:spChg chg="add">
          <ac:chgData name="Kristin Mullady" userId="9ee3eb7d-2b27-48a9-886d-d3a15ae2f35a" providerId="ADAL" clId="{F1629CF5-688F-4279-BFDE-AB872970BCE6}" dt="2020-07-22T21:23:12.754" v="2005" actId="26606"/>
          <ac:spMkLst>
            <pc:docMk/>
            <pc:sldMk cId="2230122892" sldId="260"/>
            <ac:spMk id="9" creationId="{8F23F8A3-8FD7-4779-8323-FDC26BE99889}"/>
          </ac:spMkLst>
        </pc:spChg>
        <pc:spChg chg="add">
          <ac:chgData name="Kristin Mullady" userId="9ee3eb7d-2b27-48a9-886d-d3a15ae2f35a" providerId="ADAL" clId="{F1629CF5-688F-4279-BFDE-AB872970BCE6}" dt="2020-07-22T21:23:12.754" v="2005" actId="26606"/>
          <ac:spMkLst>
            <pc:docMk/>
            <pc:sldMk cId="2230122892" sldId="260"/>
            <ac:spMk id="11" creationId="{F605C4CC-A25C-416F-8333-7CB7DC97D870}"/>
          </ac:spMkLst>
        </pc:spChg>
        <pc:picChg chg="add">
          <ac:chgData name="Kristin Mullady" userId="9ee3eb7d-2b27-48a9-886d-d3a15ae2f35a" providerId="ADAL" clId="{F1629CF5-688F-4279-BFDE-AB872970BCE6}" dt="2020-07-22T21:23:12.754" v="2005" actId="26606"/>
          <ac:picMkLst>
            <pc:docMk/>
            <pc:sldMk cId="2230122892" sldId="260"/>
            <ac:picMk id="5" creationId="{137D698E-5A78-4320-A7C6-5CC47D3D829C}"/>
          </ac:picMkLst>
        </pc:picChg>
        <pc:picChg chg="add mod">
          <ac:chgData name="Kristin Mullady" userId="9ee3eb7d-2b27-48a9-886d-d3a15ae2f35a" providerId="ADAL" clId="{F1629CF5-688F-4279-BFDE-AB872970BCE6}" dt="2020-08-04T15:03:56.381" v="3391" actId="1076"/>
          <ac:picMkLst>
            <pc:docMk/>
            <pc:sldMk cId="2230122892" sldId="260"/>
            <ac:picMk id="7" creationId="{D727AEA5-15FC-409A-89B8-C13E01193FDE}"/>
          </ac:picMkLst>
        </pc:picChg>
      </pc:sldChg>
      <pc:sldChg chg="addSp delSp modSp new mod setBg setClrOvrMap">
        <pc:chgData name="Kristin Mullady" userId="9ee3eb7d-2b27-48a9-886d-d3a15ae2f35a" providerId="ADAL" clId="{F1629CF5-688F-4279-BFDE-AB872970BCE6}" dt="2020-08-04T15:04:15.117" v="3395" actId="1076"/>
        <pc:sldMkLst>
          <pc:docMk/>
          <pc:sldMk cId="2250134489" sldId="261"/>
        </pc:sldMkLst>
        <pc:spChg chg="mod ord">
          <ac:chgData name="Kristin Mullady" userId="9ee3eb7d-2b27-48a9-886d-d3a15ae2f35a" providerId="ADAL" clId="{F1629CF5-688F-4279-BFDE-AB872970BCE6}" dt="2020-07-22T22:16:41.896" v="2885" actId="1076"/>
          <ac:spMkLst>
            <pc:docMk/>
            <pc:sldMk cId="2250134489" sldId="261"/>
            <ac:spMk id="2" creationId="{69DBB8E7-49C9-4EA0-9CFA-F53A78D958E6}"/>
          </ac:spMkLst>
        </pc:spChg>
        <pc:spChg chg="mod ord">
          <ac:chgData name="Kristin Mullady" userId="9ee3eb7d-2b27-48a9-886d-d3a15ae2f35a" providerId="ADAL" clId="{F1629CF5-688F-4279-BFDE-AB872970BCE6}" dt="2020-07-22T22:16:45.656" v="2886" actId="1076"/>
          <ac:spMkLst>
            <pc:docMk/>
            <pc:sldMk cId="2250134489" sldId="261"/>
            <ac:spMk id="3" creationId="{F4633A0A-6462-4D35-A0DD-2A8D1B91850D}"/>
          </ac:spMkLst>
        </pc:spChg>
        <pc:spChg chg="add del">
          <ac:chgData name="Kristin Mullady" userId="9ee3eb7d-2b27-48a9-886d-d3a15ae2f35a" providerId="ADAL" clId="{F1629CF5-688F-4279-BFDE-AB872970BCE6}" dt="2020-07-22T22:11:17.369" v="2873" actId="26606"/>
          <ac:spMkLst>
            <pc:docMk/>
            <pc:sldMk cId="2250134489" sldId="261"/>
            <ac:spMk id="10" creationId="{CF62D2A7-8207-488C-9F46-316BA81A16C8}"/>
          </ac:spMkLst>
        </pc:spChg>
        <pc:spChg chg="add del">
          <ac:chgData name="Kristin Mullady" userId="9ee3eb7d-2b27-48a9-886d-d3a15ae2f35a" providerId="ADAL" clId="{F1629CF5-688F-4279-BFDE-AB872970BCE6}" dt="2020-07-22T22:11:21.116" v="2875" actId="26606"/>
          <ac:spMkLst>
            <pc:docMk/>
            <pc:sldMk cId="2250134489" sldId="261"/>
            <ac:spMk id="12" creationId="{73ED6512-6858-4552-B699-9A97FE9A4EA2}"/>
          </ac:spMkLst>
        </pc:spChg>
        <pc:spChg chg="add del">
          <ac:chgData name="Kristin Mullady" userId="9ee3eb7d-2b27-48a9-886d-d3a15ae2f35a" providerId="ADAL" clId="{F1629CF5-688F-4279-BFDE-AB872970BCE6}" dt="2020-07-22T22:11:21.116" v="2875" actId="26606"/>
          <ac:spMkLst>
            <pc:docMk/>
            <pc:sldMk cId="2250134489" sldId="261"/>
            <ac:spMk id="13" creationId="{4038CB10-1F5C-4D54-9DF7-12586DE5B007}"/>
          </ac:spMkLst>
        </pc:spChg>
        <pc:spChg chg="add del">
          <ac:chgData name="Kristin Mullady" userId="9ee3eb7d-2b27-48a9-886d-d3a15ae2f35a" providerId="ADAL" clId="{F1629CF5-688F-4279-BFDE-AB872970BCE6}" dt="2020-07-22T22:11:37.424" v="2880" actId="26606"/>
          <ac:spMkLst>
            <pc:docMk/>
            <pc:sldMk cId="2250134489" sldId="261"/>
            <ac:spMk id="15" creationId="{CF62D2A7-8207-488C-9F46-316BA81A16C8}"/>
          </ac:spMkLst>
        </pc:spChg>
        <pc:spChg chg="add del">
          <ac:chgData name="Kristin Mullady" userId="9ee3eb7d-2b27-48a9-886d-d3a15ae2f35a" providerId="ADAL" clId="{F1629CF5-688F-4279-BFDE-AB872970BCE6}" dt="2020-07-22T22:11:37.400" v="2879" actId="26606"/>
          <ac:spMkLst>
            <pc:docMk/>
            <pc:sldMk cId="2250134489" sldId="261"/>
            <ac:spMk id="20" creationId="{EE1FC7B4-E4A7-4452-B413-1A623E3A7230}"/>
          </ac:spMkLst>
        </pc:spChg>
        <pc:spChg chg="add del">
          <ac:chgData name="Kristin Mullady" userId="9ee3eb7d-2b27-48a9-886d-d3a15ae2f35a" providerId="ADAL" clId="{F1629CF5-688F-4279-BFDE-AB872970BCE6}" dt="2020-07-22T22:11:37.400" v="2879" actId="26606"/>
          <ac:spMkLst>
            <pc:docMk/>
            <pc:sldMk cId="2250134489" sldId="261"/>
            <ac:spMk id="22" creationId="{E0709AF0-24F0-4486-B189-BE6386BDB198}"/>
          </ac:spMkLst>
        </pc:spChg>
        <pc:spChg chg="add del">
          <ac:chgData name="Kristin Mullady" userId="9ee3eb7d-2b27-48a9-886d-d3a15ae2f35a" providerId="ADAL" clId="{F1629CF5-688F-4279-BFDE-AB872970BCE6}" dt="2020-07-22T22:11:37.400" v="2879" actId="26606"/>
          <ac:spMkLst>
            <pc:docMk/>
            <pc:sldMk cId="2250134489" sldId="261"/>
            <ac:spMk id="24" creationId="{FBE3B62F-5853-4A3C-B050-6186351A7176}"/>
          </ac:spMkLst>
        </pc:spChg>
        <pc:spChg chg="add del">
          <ac:chgData name="Kristin Mullady" userId="9ee3eb7d-2b27-48a9-886d-d3a15ae2f35a" providerId="ADAL" clId="{F1629CF5-688F-4279-BFDE-AB872970BCE6}" dt="2020-07-22T22:16:31.508" v="2881" actId="26606"/>
          <ac:spMkLst>
            <pc:docMk/>
            <pc:sldMk cId="2250134489" sldId="261"/>
            <ac:spMk id="47" creationId="{A2CB7B99-EF7B-4B50-85F9-BD6639D876D2}"/>
          </ac:spMkLst>
        </pc:spChg>
        <pc:spChg chg="add del">
          <ac:chgData name="Kristin Mullady" userId="9ee3eb7d-2b27-48a9-886d-d3a15ae2f35a" providerId="ADAL" clId="{F1629CF5-688F-4279-BFDE-AB872970BCE6}" dt="2020-07-22T22:16:31.508" v="2881" actId="26606"/>
          <ac:spMkLst>
            <pc:docMk/>
            <pc:sldMk cId="2250134489" sldId="261"/>
            <ac:spMk id="48" creationId="{D6C80E47-971C-437F-B030-191115B01D68}"/>
          </ac:spMkLst>
        </pc:spChg>
        <pc:spChg chg="add del">
          <ac:chgData name="Kristin Mullady" userId="9ee3eb7d-2b27-48a9-886d-d3a15ae2f35a" providerId="ADAL" clId="{F1629CF5-688F-4279-BFDE-AB872970BCE6}" dt="2020-07-22T22:16:31.508" v="2881" actId="26606"/>
          <ac:spMkLst>
            <pc:docMk/>
            <pc:sldMk cId="2250134489" sldId="261"/>
            <ac:spMk id="49" creationId="{3CD1EA40-7116-4FCB-9369-70F29FAA91EC}"/>
          </ac:spMkLst>
        </pc:spChg>
        <pc:spChg chg="add del">
          <ac:chgData name="Kristin Mullady" userId="9ee3eb7d-2b27-48a9-886d-d3a15ae2f35a" providerId="ADAL" clId="{F1629CF5-688F-4279-BFDE-AB872970BCE6}" dt="2020-07-22T22:16:31.508" v="2881" actId="26606"/>
          <ac:spMkLst>
            <pc:docMk/>
            <pc:sldMk cId="2250134489" sldId="261"/>
            <ac:spMk id="50" creationId="{BF647E38-F93D-4661-8D77-CE13EEB65B5A}"/>
          </ac:spMkLst>
        </pc:spChg>
        <pc:spChg chg="add">
          <ac:chgData name="Kristin Mullady" userId="9ee3eb7d-2b27-48a9-886d-d3a15ae2f35a" providerId="ADAL" clId="{F1629CF5-688F-4279-BFDE-AB872970BCE6}" dt="2020-07-22T22:16:31.508" v="2881" actId="26606"/>
          <ac:spMkLst>
            <pc:docMk/>
            <pc:sldMk cId="2250134489" sldId="261"/>
            <ac:spMk id="55" creationId="{359A3DB9-EE7D-4798-881E-074BF03110AB}"/>
          </ac:spMkLst>
        </pc:spChg>
        <pc:spChg chg="add">
          <ac:chgData name="Kristin Mullady" userId="9ee3eb7d-2b27-48a9-886d-d3a15ae2f35a" providerId="ADAL" clId="{F1629CF5-688F-4279-BFDE-AB872970BCE6}" dt="2020-07-22T22:16:31.508" v="2881" actId="26606"/>
          <ac:spMkLst>
            <pc:docMk/>
            <pc:sldMk cId="2250134489" sldId="261"/>
            <ac:spMk id="57" creationId="{90353A7B-B248-4CE7-83DC-BBAAC9B401FB}"/>
          </ac:spMkLst>
        </pc:spChg>
        <pc:spChg chg="add">
          <ac:chgData name="Kristin Mullady" userId="9ee3eb7d-2b27-48a9-886d-d3a15ae2f35a" providerId="ADAL" clId="{F1629CF5-688F-4279-BFDE-AB872970BCE6}" dt="2020-07-22T22:16:31.508" v="2881" actId="26606"/>
          <ac:spMkLst>
            <pc:docMk/>
            <pc:sldMk cId="2250134489" sldId="261"/>
            <ac:spMk id="76" creationId="{C1F12EE2-E42B-4EC0-82D3-A65F7CCD8F27}"/>
          </ac:spMkLst>
        </pc:spChg>
        <pc:spChg chg="add">
          <ac:chgData name="Kristin Mullady" userId="9ee3eb7d-2b27-48a9-886d-d3a15ae2f35a" providerId="ADAL" clId="{F1629CF5-688F-4279-BFDE-AB872970BCE6}" dt="2020-07-22T22:16:31.508" v="2881" actId="26606"/>
          <ac:spMkLst>
            <pc:docMk/>
            <pc:sldMk cId="2250134489" sldId="261"/>
            <ac:spMk id="78" creationId="{E3E51905-F374-4E1A-97CF-B741584B74D5}"/>
          </ac:spMkLst>
        </pc:spChg>
        <pc:grpChg chg="add del">
          <ac:chgData name="Kristin Mullady" userId="9ee3eb7d-2b27-48a9-886d-d3a15ae2f35a" providerId="ADAL" clId="{F1629CF5-688F-4279-BFDE-AB872970BCE6}" dt="2020-07-22T22:16:31.508" v="2881" actId="26606"/>
          <ac:grpSpMkLst>
            <pc:docMk/>
            <pc:sldMk cId="2250134489" sldId="261"/>
            <ac:grpSpMk id="26" creationId="{6B501860-732B-4F81-B802-0BC1362279D3}"/>
          </ac:grpSpMkLst>
        </pc:grpChg>
        <pc:grpChg chg="add">
          <ac:chgData name="Kristin Mullady" userId="9ee3eb7d-2b27-48a9-886d-d3a15ae2f35a" providerId="ADAL" clId="{F1629CF5-688F-4279-BFDE-AB872970BCE6}" dt="2020-07-22T22:16:31.508" v="2881" actId="26606"/>
          <ac:grpSpMkLst>
            <pc:docMk/>
            <pc:sldMk cId="2250134489" sldId="261"/>
            <ac:grpSpMk id="59" creationId="{DC966D94-1B7E-4ACD-9EB6-7214DDFD6B8B}"/>
          </ac:grpSpMkLst>
        </pc:grpChg>
        <pc:picChg chg="add mod">
          <ac:chgData name="Kristin Mullady" userId="9ee3eb7d-2b27-48a9-886d-d3a15ae2f35a" providerId="ADAL" clId="{F1629CF5-688F-4279-BFDE-AB872970BCE6}" dt="2020-07-22T22:17:00.378" v="2888" actId="29295"/>
          <ac:picMkLst>
            <pc:docMk/>
            <pc:sldMk cId="2250134489" sldId="261"/>
            <ac:picMk id="5" creationId="{CDD574DB-2A95-48DF-AF05-ABA944DB4828}"/>
          </ac:picMkLst>
        </pc:picChg>
        <pc:picChg chg="add mod">
          <ac:chgData name="Kristin Mullady" userId="9ee3eb7d-2b27-48a9-886d-d3a15ae2f35a" providerId="ADAL" clId="{F1629CF5-688F-4279-BFDE-AB872970BCE6}" dt="2020-08-04T15:04:15.117" v="3395" actId="1076"/>
          <ac:picMkLst>
            <pc:docMk/>
            <pc:sldMk cId="2250134489" sldId="261"/>
            <ac:picMk id="25" creationId="{304B9A8E-2F9F-44D1-85F3-7FD71DEDB9CF}"/>
          </ac:picMkLst>
        </pc:picChg>
      </pc:sldChg>
      <pc:sldChg chg="addSp modSp new mod setBg setClrOvrMap">
        <pc:chgData name="Kristin Mullady" userId="9ee3eb7d-2b27-48a9-886d-d3a15ae2f35a" providerId="ADAL" clId="{F1629CF5-688F-4279-BFDE-AB872970BCE6}" dt="2020-08-04T15:04:24.645" v="3397" actId="1076"/>
        <pc:sldMkLst>
          <pc:docMk/>
          <pc:sldMk cId="908134030" sldId="262"/>
        </pc:sldMkLst>
        <pc:spChg chg="mod">
          <ac:chgData name="Kristin Mullady" userId="9ee3eb7d-2b27-48a9-886d-d3a15ae2f35a" providerId="ADAL" clId="{F1629CF5-688F-4279-BFDE-AB872970BCE6}" dt="2020-07-22T22:29:37.031" v="3384" actId="26606"/>
          <ac:spMkLst>
            <pc:docMk/>
            <pc:sldMk cId="908134030" sldId="262"/>
            <ac:spMk id="2" creationId="{9ABB5A92-9DCE-4FAA-8FAC-69947E7C474C}"/>
          </ac:spMkLst>
        </pc:spChg>
        <pc:spChg chg="mod">
          <ac:chgData name="Kristin Mullady" userId="9ee3eb7d-2b27-48a9-886d-d3a15ae2f35a" providerId="ADAL" clId="{F1629CF5-688F-4279-BFDE-AB872970BCE6}" dt="2020-07-22T22:29:48.159" v="3387" actId="14100"/>
          <ac:spMkLst>
            <pc:docMk/>
            <pc:sldMk cId="908134030" sldId="262"/>
            <ac:spMk id="3" creationId="{3ED02D18-3D08-41C2-98D0-308AEBDFEE52}"/>
          </ac:spMkLst>
        </pc:spChg>
        <pc:spChg chg="add">
          <ac:chgData name="Kristin Mullady" userId="9ee3eb7d-2b27-48a9-886d-d3a15ae2f35a" providerId="ADAL" clId="{F1629CF5-688F-4279-BFDE-AB872970BCE6}" dt="2020-07-22T22:29:37.031" v="3384" actId="26606"/>
          <ac:spMkLst>
            <pc:docMk/>
            <pc:sldMk cId="908134030" sldId="262"/>
            <ac:spMk id="8" creationId="{AD21898E-86C0-4C8A-A76C-DF33E844C87A}"/>
          </ac:spMkLst>
        </pc:spChg>
        <pc:spChg chg="add">
          <ac:chgData name="Kristin Mullady" userId="9ee3eb7d-2b27-48a9-886d-d3a15ae2f35a" providerId="ADAL" clId="{F1629CF5-688F-4279-BFDE-AB872970BCE6}" dt="2020-07-22T22:29:37.031" v="3384" actId="26606"/>
          <ac:spMkLst>
            <pc:docMk/>
            <pc:sldMk cId="908134030" sldId="262"/>
            <ac:spMk id="10" creationId="{5C8F04BD-D093-45D0-B54C-50FDB308B4EE}"/>
          </ac:spMkLst>
        </pc:spChg>
        <pc:picChg chg="add mod">
          <ac:chgData name="Kristin Mullady" userId="9ee3eb7d-2b27-48a9-886d-d3a15ae2f35a" providerId="ADAL" clId="{F1629CF5-688F-4279-BFDE-AB872970BCE6}" dt="2020-08-04T15:04:24.645" v="3397" actId="1076"/>
          <ac:picMkLst>
            <pc:docMk/>
            <pc:sldMk cId="908134030" sldId="262"/>
            <ac:picMk id="6" creationId="{59AC1F1E-DD9F-44E6-9E90-538260BDCAB9}"/>
          </ac:picMkLst>
        </pc:picChg>
      </pc:sldChg>
      <pc:sldChg chg="new del">
        <pc:chgData name="Kristin Mullady" userId="9ee3eb7d-2b27-48a9-886d-d3a15ae2f35a" providerId="ADAL" clId="{F1629CF5-688F-4279-BFDE-AB872970BCE6}" dt="2020-08-04T15:12:17.014" v="3400" actId="2696"/>
        <pc:sldMkLst>
          <pc:docMk/>
          <pc:sldMk cId="787169403" sldId="263"/>
        </pc:sldMkLst>
      </pc:sldChg>
      <pc:sldChg chg="modSp add mod">
        <pc:chgData name="Kristin Mullady" userId="9ee3eb7d-2b27-48a9-886d-d3a15ae2f35a" providerId="ADAL" clId="{F1629CF5-688F-4279-BFDE-AB872970BCE6}" dt="2020-08-04T15:41:31.985" v="3927" actId="1076"/>
        <pc:sldMkLst>
          <pc:docMk/>
          <pc:sldMk cId="2625336050" sldId="264"/>
        </pc:sldMkLst>
        <pc:spChg chg="mod">
          <ac:chgData name="Kristin Mullady" userId="9ee3eb7d-2b27-48a9-886d-d3a15ae2f35a" providerId="ADAL" clId="{F1629CF5-688F-4279-BFDE-AB872970BCE6}" dt="2020-08-04T15:41:31.985" v="3927" actId="1076"/>
          <ac:spMkLst>
            <pc:docMk/>
            <pc:sldMk cId="2625336050" sldId="264"/>
            <ac:spMk id="2" creationId="{9ABB5A92-9DCE-4FAA-8FAC-69947E7C474C}"/>
          </ac:spMkLst>
        </pc:spChg>
        <pc:spChg chg="mod">
          <ac:chgData name="Kristin Mullady" userId="9ee3eb7d-2b27-48a9-886d-d3a15ae2f35a" providerId="ADAL" clId="{F1629CF5-688F-4279-BFDE-AB872970BCE6}" dt="2020-08-04T15:39:13.956" v="3926" actId="1076"/>
          <ac:spMkLst>
            <pc:docMk/>
            <pc:sldMk cId="2625336050" sldId="264"/>
            <ac:spMk id="3" creationId="{3ED02D18-3D08-41C2-98D0-308AEBDFEE52}"/>
          </ac:spMkLst>
        </pc:spChg>
      </pc:sldChg>
    </pc:docChg>
  </pc:docChgLst>
  <pc:docChgLst>
    <pc:chgData name="Kristin Mullady" userId="9ee3eb7d-2b27-48a9-886d-d3a15ae2f35a" providerId="ADAL" clId="{A74992F2-17A2-4787-BB2D-96F143913066}"/>
    <pc:docChg chg="custSel modSld sldOrd">
      <pc:chgData name="Kristin Mullady" userId="9ee3eb7d-2b27-48a9-886d-d3a15ae2f35a" providerId="ADAL" clId="{A74992F2-17A2-4787-BB2D-96F143913066}" dt="2024-03-28T21:53:27.267" v="144" actId="1076"/>
      <pc:docMkLst>
        <pc:docMk/>
      </pc:docMkLst>
      <pc:sldChg chg="modSp mod">
        <pc:chgData name="Kristin Mullady" userId="9ee3eb7d-2b27-48a9-886d-d3a15ae2f35a" providerId="ADAL" clId="{A74992F2-17A2-4787-BB2D-96F143913066}" dt="2024-03-28T21:40:44.723" v="1" actId="27636"/>
        <pc:sldMkLst>
          <pc:docMk/>
          <pc:sldMk cId="109857222" sldId="256"/>
        </pc:sldMkLst>
        <pc:spChg chg="mod">
          <ac:chgData name="Kristin Mullady" userId="9ee3eb7d-2b27-48a9-886d-d3a15ae2f35a" providerId="ADAL" clId="{A74992F2-17A2-4787-BB2D-96F143913066}" dt="2024-03-28T21:40:44.723" v="1" actId="27636"/>
          <ac:spMkLst>
            <pc:docMk/>
            <pc:sldMk cId="109857222" sldId="256"/>
            <ac:spMk id="3" creationId="{00000000-0000-0000-0000-000000000000}"/>
          </ac:spMkLst>
        </pc:spChg>
      </pc:sldChg>
      <pc:sldChg chg="modSp mod">
        <pc:chgData name="Kristin Mullady" userId="9ee3eb7d-2b27-48a9-886d-d3a15ae2f35a" providerId="ADAL" clId="{A74992F2-17A2-4787-BB2D-96F143913066}" dt="2024-03-28T21:42:28.640" v="4" actId="113"/>
        <pc:sldMkLst>
          <pc:docMk/>
          <pc:sldMk cId="1853171979" sldId="258"/>
        </pc:sldMkLst>
        <pc:spChg chg="mod">
          <ac:chgData name="Kristin Mullady" userId="9ee3eb7d-2b27-48a9-886d-d3a15ae2f35a" providerId="ADAL" clId="{A74992F2-17A2-4787-BB2D-96F143913066}" dt="2024-03-28T21:41:54.032" v="2" actId="122"/>
          <ac:spMkLst>
            <pc:docMk/>
            <pc:sldMk cId="1853171979" sldId="258"/>
            <ac:spMk id="2" creationId="{D9051DDE-2673-4067-9408-6B72B4752B8C}"/>
          </ac:spMkLst>
        </pc:spChg>
        <pc:spChg chg="mod">
          <ac:chgData name="Kristin Mullady" userId="9ee3eb7d-2b27-48a9-886d-d3a15ae2f35a" providerId="ADAL" clId="{A74992F2-17A2-4787-BB2D-96F143913066}" dt="2024-03-28T21:42:28.640" v="4" actId="113"/>
          <ac:spMkLst>
            <pc:docMk/>
            <pc:sldMk cId="1853171979" sldId="258"/>
            <ac:spMk id="3" creationId="{FFBC332A-946C-43D1-905C-8B0DEBC74837}"/>
          </ac:spMkLst>
        </pc:spChg>
      </pc:sldChg>
      <pc:sldChg chg="modSp mod ord">
        <pc:chgData name="Kristin Mullady" userId="9ee3eb7d-2b27-48a9-886d-d3a15ae2f35a" providerId="ADAL" clId="{A74992F2-17A2-4787-BB2D-96F143913066}" dt="2024-03-28T21:53:27.267" v="144" actId="1076"/>
        <pc:sldMkLst>
          <pc:docMk/>
          <pc:sldMk cId="777791313" sldId="259"/>
        </pc:sldMkLst>
        <pc:spChg chg="mod">
          <ac:chgData name="Kristin Mullady" userId="9ee3eb7d-2b27-48a9-886d-d3a15ae2f35a" providerId="ADAL" clId="{A74992F2-17A2-4787-BB2D-96F143913066}" dt="2024-03-28T21:53:27.267" v="144" actId="1076"/>
          <ac:spMkLst>
            <pc:docMk/>
            <pc:sldMk cId="777791313" sldId="259"/>
            <ac:spMk id="2" creationId="{DB5D5AC3-E18B-4C10-A35E-EEAE9FC3EAC1}"/>
          </ac:spMkLst>
        </pc:spChg>
      </pc:sldChg>
      <pc:sldChg chg="modSp mod">
        <pc:chgData name="Kristin Mullady" userId="9ee3eb7d-2b27-48a9-886d-d3a15ae2f35a" providerId="ADAL" clId="{A74992F2-17A2-4787-BB2D-96F143913066}" dt="2024-03-28T21:49:47.513" v="47" actId="20577"/>
        <pc:sldMkLst>
          <pc:docMk/>
          <pc:sldMk cId="2230122892" sldId="260"/>
        </pc:sldMkLst>
        <pc:spChg chg="mod">
          <ac:chgData name="Kristin Mullady" userId="9ee3eb7d-2b27-48a9-886d-d3a15ae2f35a" providerId="ADAL" clId="{A74992F2-17A2-4787-BB2D-96F143913066}" dt="2024-03-28T21:49:47.513" v="47" actId="20577"/>
          <ac:spMkLst>
            <pc:docMk/>
            <pc:sldMk cId="2230122892" sldId="260"/>
            <ac:spMk id="3" creationId="{4B401254-2040-48FB-A65A-C0BEADCC463F}"/>
          </ac:spMkLst>
        </pc:spChg>
      </pc:sldChg>
      <pc:sldChg chg="modSp mod">
        <pc:chgData name="Kristin Mullady" userId="9ee3eb7d-2b27-48a9-886d-d3a15ae2f35a" providerId="ADAL" clId="{A74992F2-17A2-4787-BB2D-96F143913066}" dt="2024-03-28T21:50:50.679" v="52" actId="20577"/>
        <pc:sldMkLst>
          <pc:docMk/>
          <pc:sldMk cId="2250134489" sldId="261"/>
        </pc:sldMkLst>
        <pc:spChg chg="mod">
          <ac:chgData name="Kristin Mullady" userId="9ee3eb7d-2b27-48a9-886d-d3a15ae2f35a" providerId="ADAL" clId="{A74992F2-17A2-4787-BB2D-96F143913066}" dt="2024-03-28T21:50:50.679" v="52" actId="20577"/>
          <ac:spMkLst>
            <pc:docMk/>
            <pc:sldMk cId="2250134489" sldId="261"/>
            <ac:spMk id="3" creationId="{F4633A0A-6462-4D35-A0DD-2A8D1B91850D}"/>
          </ac:spMkLst>
        </pc:spChg>
      </pc:sldChg>
    </pc:docChg>
  </pc:docChgLst>
  <pc:docChgLst>
    <pc:chgData name="Kristin Mullady" userId="S::kristinm@pnwfcu.org::9ee3eb7d-2b27-48a9-886d-d3a15ae2f35a" providerId="AD" clId="Web-{B73758E6-2F3D-444B-82D7-BD8B6DC1FB75}"/>
    <pc:docChg chg="modSld">
      <pc:chgData name="Kristin Mullady" userId="S::kristinm@pnwfcu.org::9ee3eb7d-2b27-48a9-886d-d3a15ae2f35a" providerId="AD" clId="Web-{B73758E6-2F3D-444B-82D7-BD8B6DC1FB75}" dt="2020-07-22T17:52:07.278" v="96" actId="20577"/>
      <pc:docMkLst>
        <pc:docMk/>
      </pc:docMkLst>
      <pc:sldChg chg="modSp">
        <pc:chgData name="Kristin Mullady" userId="S::kristinm@pnwfcu.org::9ee3eb7d-2b27-48a9-886d-d3a15ae2f35a" providerId="AD" clId="Web-{B73758E6-2F3D-444B-82D7-BD8B6DC1FB75}" dt="2020-07-22T17:52:07.278" v="95" actId="20577"/>
        <pc:sldMkLst>
          <pc:docMk/>
          <pc:sldMk cId="109857222" sldId="256"/>
        </pc:sldMkLst>
        <pc:spChg chg="mod">
          <ac:chgData name="Kristin Mullady" userId="S::kristinm@pnwfcu.org::9ee3eb7d-2b27-48a9-886d-d3a15ae2f35a" providerId="AD" clId="Web-{B73758E6-2F3D-444B-82D7-BD8B6DC1FB75}" dt="2020-07-22T17:51:41.683" v="59" actId="20577"/>
          <ac:spMkLst>
            <pc:docMk/>
            <pc:sldMk cId="109857222" sldId="256"/>
            <ac:spMk id="2" creationId="{00000000-0000-0000-0000-000000000000}"/>
          </ac:spMkLst>
        </pc:spChg>
        <pc:spChg chg="mod">
          <ac:chgData name="Kristin Mullady" userId="S::kristinm@pnwfcu.org::9ee3eb7d-2b27-48a9-886d-d3a15ae2f35a" providerId="AD" clId="Web-{B73758E6-2F3D-444B-82D7-BD8B6DC1FB75}" dt="2020-07-22T17:52:07.278" v="95" actId="20577"/>
          <ac:spMkLst>
            <pc:docMk/>
            <pc:sldMk cId="109857222" sldId="256"/>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3/28/2024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3/28/2024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3/28/2024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3/28/2024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3/28/2024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odfreephotos.com/vector-images/credit-card-vector-graphics.png.php"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money.stackexchange.com/questions/16847/are-there-any-advantages-to-a-credit-limit-increase-as-opposed-to-a-new-card"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blog.smartcredit.com/2013/01/07/whats-the-best-way-to-build-my-credit-scor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44EFE571-D146-4EBC-8053-D4042FD17F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744393" cy="6858000"/>
          </a:xfrm>
          <a:custGeom>
            <a:avLst/>
            <a:gdLst>
              <a:gd name="connsiteX0" fmla="*/ 0 w 7744393"/>
              <a:gd name="connsiteY0" fmla="*/ 0 h 6858000"/>
              <a:gd name="connsiteX1" fmla="*/ 7744393 w 7744393"/>
              <a:gd name="connsiteY1" fmla="*/ 0 h 6858000"/>
              <a:gd name="connsiteX2" fmla="*/ 7740387 w 7744393"/>
              <a:gd name="connsiteY2" fmla="*/ 3148 h 6858000"/>
              <a:gd name="connsiteX3" fmla="*/ 6124765 w 7744393"/>
              <a:gd name="connsiteY3" fmla="*/ 3429000 h 6858000"/>
              <a:gd name="connsiteX4" fmla="*/ 7740387 w 7744393"/>
              <a:gd name="connsiteY4" fmla="*/ 6854853 h 6858000"/>
              <a:gd name="connsiteX5" fmla="*/ 7744392 w 7744393"/>
              <a:gd name="connsiteY5" fmla="*/ 6858000 h 6858000"/>
              <a:gd name="connsiteX6" fmla="*/ 0 w 774439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4393" h="6858000">
                <a:moveTo>
                  <a:pt x="0" y="0"/>
                </a:moveTo>
                <a:lnTo>
                  <a:pt x="7744393" y="0"/>
                </a:lnTo>
                <a:lnTo>
                  <a:pt x="7740387" y="3148"/>
                </a:lnTo>
                <a:cubicBezTo>
                  <a:pt x="6753686" y="817446"/>
                  <a:pt x="6124765" y="2049777"/>
                  <a:pt x="6124765" y="3429000"/>
                </a:cubicBezTo>
                <a:cubicBezTo>
                  <a:pt x="6124765" y="4808224"/>
                  <a:pt x="6753686" y="6040555"/>
                  <a:pt x="7740387" y="6854853"/>
                </a:cubicBezTo>
                <a:lnTo>
                  <a:pt x="7744392" y="6858000"/>
                </a:lnTo>
                <a:lnTo>
                  <a:pt x="0" y="685800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ctrTitle"/>
          </p:nvPr>
        </p:nvSpPr>
        <p:spPr>
          <a:xfrm>
            <a:off x="7186378" y="993914"/>
            <a:ext cx="4515391" cy="2210925"/>
          </a:xfrm>
        </p:spPr>
        <p:txBody>
          <a:bodyPr>
            <a:normAutofit/>
          </a:bodyPr>
          <a:lstStyle/>
          <a:p>
            <a:r>
              <a:rPr lang="en-US" sz="6800">
                <a:cs typeface="Calibri Light"/>
              </a:rPr>
              <a:t>Credit and Debit Cards</a:t>
            </a:r>
            <a:endParaRPr lang="en-US" sz="6800"/>
          </a:p>
        </p:txBody>
      </p:sp>
      <p:sp>
        <p:nvSpPr>
          <p:cNvPr id="3" name="Subtitle 2"/>
          <p:cNvSpPr>
            <a:spLocks noGrp="1"/>
          </p:cNvSpPr>
          <p:nvPr>
            <p:ph type="subTitle" idx="1"/>
          </p:nvPr>
        </p:nvSpPr>
        <p:spPr>
          <a:xfrm>
            <a:off x="7129578" y="3204839"/>
            <a:ext cx="4642212" cy="1441706"/>
          </a:xfrm>
        </p:spPr>
        <p:txBody>
          <a:bodyPr vert="horz" lIns="91440" tIns="45720" rIns="91440" bIns="45720" rtlCol="0" anchor="t">
            <a:normAutofit lnSpcReduction="10000"/>
          </a:bodyPr>
          <a:lstStyle/>
          <a:p>
            <a:r>
              <a:rPr lang="en-US" dirty="0">
                <a:cs typeface="Calibri"/>
              </a:rPr>
              <a:t>What is the difference? </a:t>
            </a:r>
          </a:p>
          <a:p>
            <a:r>
              <a:rPr lang="en-US" dirty="0">
                <a:cs typeface="Calibri"/>
              </a:rPr>
              <a:t>How can you use credit and debit cards to benefit your financial future? </a:t>
            </a:r>
            <a:endParaRPr lang="en-US" dirty="0"/>
          </a:p>
        </p:txBody>
      </p:sp>
      <p:pic>
        <p:nvPicPr>
          <p:cNvPr id="6" name="Picture 5" descr="A picture containing circuit&#10;&#10;Description automatically generated">
            <a:extLst>
              <a:ext uri="{FF2B5EF4-FFF2-40B4-BE49-F238E27FC236}">
                <a16:creationId xmlns:a16="http://schemas.microsoft.com/office/drawing/2014/main" id="{B91C1840-0588-464D-886B-AC4CAC33020C}"/>
              </a:ext>
            </a:extLst>
          </p:cNvPr>
          <p:cNvPicPr>
            <a:picLocks noChangeAspect="1"/>
          </p:cNvPicPr>
          <p:nvPr/>
        </p:nvPicPr>
        <p:blipFill>
          <a:blip r:embed="rId2">
            <a:duotone>
              <a:prstClr val="black"/>
              <a:prstClr val="white"/>
            </a:duoton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545307" y="731016"/>
            <a:ext cx="4224587" cy="3474720"/>
          </a:xfrm>
          <a:prstGeom prst="rect">
            <a:avLst/>
          </a:prstGeom>
        </p:spPr>
      </p:pic>
      <p:pic>
        <p:nvPicPr>
          <p:cNvPr id="4" name="Picture 3" descr="A picture containing drawing&#10;&#10;Description automatically generated">
            <a:extLst>
              <a:ext uri="{FF2B5EF4-FFF2-40B4-BE49-F238E27FC236}">
                <a16:creationId xmlns:a16="http://schemas.microsoft.com/office/drawing/2014/main" id="{06A8AB9D-21C7-4465-AE94-88F416E815D5}"/>
              </a:ext>
            </a:extLst>
          </p:cNvPr>
          <p:cNvPicPr>
            <a:picLocks noChangeAspect="1"/>
          </p:cNvPicPr>
          <p:nvPr/>
        </p:nvPicPr>
        <p:blipFill>
          <a:blip r:embed="rId4" cstate="print">
            <a:duotone>
              <a:prstClr val="black"/>
              <a:prstClr val="white"/>
            </a:duotone>
            <a:extLst>
              <a:ext uri="{28A0092B-C50C-407E-A947-70E740481C1C}">
                <a14:useLocalDpi xmlns:a14="http://schemas.microsoft.com/office/drawing/2010/main" val="0"/>
              </a:ext>
            </a:extLst>
          </a:blip>
          <a:stretch>
            <a:fillRect/>
          </a:stretch>
        </p:blipFill>
        <p:spPr>
          <a:xfrm>
            <a:off x="1510749" y="5170460"/>
            <a:ext cx="3101008" cy="745145"/>
          </a:xfrm>
          <a:prstGeom prst="rect">
            <a:avLst/>
          </a:prstGeom>
        </p:spPr>
      </p:pic>
      <p:sp>
        <p:nvSpPr>
          <p:cNvPr id="13" name="Freeform: Shape 12">
            <a:extLst>
              <a:ext uri="{FF2B5EF4-FFF2-40B4-BE49-F238E27FC236}">
                <a16:creationId xmlns:a16="http://schemas.microsoft.com/office/drawing/2014/main" id="{C05F9929-5504-4C68-9AA2-E98BBA1F8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9590" y="4546924"/>
            <a:ext cx="2369988" cy="2311077"/>
          </a:xfrm>
          <a:custGeom>
            <a:avLst/>
            <a:gdLst>
              <a:gd name="connsiteX0" fmla="*/ 0 w 2369988"/>
              <a:gd name="connsiteY0" fmla="*/ 0 h 2311077"/>
              <a:gd name="connsiteX1" fmla="*/ 1128071 w 2369988"/>
              <a:gd name="connsiteY1" fmla="*/ 0 h 2311077"/>
              <a:gd name="connsiteX2" fmla="*/ 1157716 w 2369988"/>
              <a:gd name="connsiteY2" fmla="*/ 128440 h 2311077"/>
              <a:gd name="connsiteX3" fmla="*/ 2316462 w 2369988"/>
              <a:gd name="connsiteY3" fmla="*/ 2257392 h 2311077"/>
              <a:gd name="connsiteX4" fmla="*/ 2369988 w 2369988"/>
              <a:gd name="connsiteY4" fmla="*/ 2311077 h 2311077"/>
              <a:gd name="connsiteX5" fmla="*/ 957894 w 2369988"/>
              <a:gd name="connsiteY5" fmla="*/ 2311077 h 2311077"/>
              <a:gd name="connsiteX6" fmla="*/ 777804 w 2369988"/>
              <a:gd name="connsiteY6" fmla="*/ 2040997 h 2311077"/>
              <a:gd name="connsiteX7" fmla="*/ 19614 w 2369988"/>
              <a:gd name="connsiteY7" fmla="*/ 109827 h 231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9988" h="2311077">
                <a:moveTo>
                  <a:pt x="0" y="0"/>
                </a:moveTo>
                <a:lnTo>
                  <a:pt x="1128071" y="0"/>
                </a:lnTo>
                <a:lnTo>
                  <a:pt x="1157716" y="128440"/>
                </a:lnTo>
                <a:cubicBezTo>
                  <a:pt x="1365270" y="935139"/>
                  <a:pt x="1769588" y="1662859"/>
                  <a:pt x="2316462" y="2257392"/>
                </a:cubicBezTo>
                <a:lnTo>
                  <a:pt x="2369988" y="2311077"/>
                </a:lnTo>
                <a:lnTo>
                  <a:pt x="957894" y="2311077"/>
                </a:lnTo>
                <a:lnTo>
                  <a:pt x="777804" y="2040997"/>
                </a:lnTo>
                <a:cubicBezTo>
                  <a:pt x="421651" y="1454849"/>
                  <a:pt x="161627" y="803832"/>
                  <a:pt x="19614" y="109827"/>
                </a:cubicBezTo>
                <a:close/>
              </a:path>
            </a:pathLst>
          </a:cu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3C47C2-33A2-44B2-BEAB-FEB679075C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3324"/>
            <a:ext cx="12192000" cy="6861324"/>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Freeform 3">
            <a:extLst>
              <a:ext uri="{FF2B5EF4-FFF2-40B4-BE49-F238E27FC236}">
                <a16:creationId xmlns:a16="http://schemas.microsoft.com/office/drawing/2014/main" id="{AD182BA8-54AD-4D9F-8264-B0FA8BB47D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246925" y="-479"/>
            <a:ext cx="9468701"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reeform 16">
            <a:extLst>
              <a:ext uri="{FF2B5EF4-FFF2-40B4-BE49-F238E27FC236}">
                <a16:creationId xmlns:a16="http://schemas.microsoft.com/office/drawing/2014/main" id="{4ED83379-0499-45E1-AB78-6AA230F964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479"/>
            <a:ext cx="9324977" cy="6858479"/>
          </a:xfrm>
          <a:custGeom>
            <a:avLst/>
            <a:gdLst>
              <a:gd name="connsiteX0" fmla="*/ 1246925 w 9324977"/>
              <a:gd name="connsiteY0" fmla="*/ 0 h 6858479"/>
              <a:gd name="connsiteX1" fmla="*/ 5076797 w 9324977"/>
              <a:gd name="connsiteY1" fmla="*/ 0 h 6858479"/>
              <a:gd name="connsiteX2" fmla="*/ 6143025 w 9324977"/>
              <a:gd name="connsiteY2" fmla="*/ 0 h 6858479"/>
              <a:gd name="connsiteX3" fmla="*/ 6148602 w 9324977"/>
              <a:gd name="connsiteY3" fmla="*/ 0 h 6858479"/>
              <a:gd name="connsiteX4" fmla="*/ 9324977 w 9324977"/>
              <a:gd name="connsiteY4" fmla="*/ 6858478 h 6858479"/>
              <a:gd name="connsiteX5" fmla="*/ 3359025 w 9324977"/>
              <a:gd name="connsiteY5" fmla="*/ 6858478 h 6858479"/>
              <a:gd name="connsiteX6" fmla="*/ 3359025 w 9324977"/>
              <a:gd name="connsiteY6" fmla="*/ 6858479 h 6858479"/>
              <a:gd name="connsiteX7" fmla="*/ 0 w 9324977"/>
              <a:gd name="connsiteY7" fmla="*/ 6858479 h 6858479"/>
              <a:gd name="connsiteX8" fmla="*/ 0 w 9324977"/>
              <a:gd name="connsiteY8" fmla="*/ 479 h 6858479"/>
              <a:gd name="connsiteX9" fmla="*/ 1246925 w 9324977"/>
              <a:gd name="connsiteY9" fmla="*/ 479 h 685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24977" h="6858479">
                <a:moveTo>
                  <a:pt x="1246925" y="0"/>
                </a:moveTo>
                <a:lnTo>
                  <a:pt x="5076797" y="0"/>
                </a:lnTo>
                <a:lnTo>
                  <a:pt x="6143025" y="0"/>
                </a:lnTo>
                <a:lnTo>
                  <a:pt x="6148602" y="0"/>
                </a:lnTo>
                <a:lnTo>
                  <a:pt x="9324977" y="6858478"/>
                </a:lnTo>
                <a:lnTo>
                  <a:pt x="3359025" y="6858478"/>
                </a:lnTo>
                <a:lnTo>
                  <a:pt x="3359025" y="6858479"/>
                </a:lnTo>
                <a:lnTo>
                  <a:pt x="0" y="6858479"/>
                </a:lnTo>
                <a:lnTo>
                  <a:pt x="0" y="479"/>
                </a:lnTo>
                <a:lnTo>
                  <a:pt x="1246925" y="479"/>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B5D5AC3-E18B-4C10-A35E-EEAE9FC3EAC1}"/>
              </a:ext>
            </a:extLst>
          </p:cNvPr>
          <p:cNvSpPr>
            <a:spLocks noGrp="1"/>
          </p:cNvSpPr>
          <p:nvPr>
            <p:ph type="title"/>
          </p:nvPr>
        </p:nvSpPr>
        <p:spPr>
          <a:xfrm>
            <a:off x="1246925" y="801858"/>
            <a:ext cx="9977439" cy="4332849"/>
          </a:xfrm>
        </p:spPr>
        <p:txBody>
          <a:bodyPr vert="horz" lIns="91440" tIns="45720" rIns="91440" bIns="45720" rtlCol="0" anchor="b">
            <a:noAutofit/>
          </a:bodyPr>
          <a:lstStyle/>
          <a:p>
            <a:pPr algn="ctr"/>
            <a:r>
              <a:rPr lang="en-US" sz="7200" kern="1200" dirty="0">
                <a:solidFill>
                  <a:schemeClr val="tx1"/>
                </a:solidFill>
                <a:latin typeface="Arabic Typesetting" panose="020B0604020202020204" pitchFamily="66" charset="-78"/>
                <a:cs typeface="Arabic Typesetting" panose="020B0604020202020204" pitchFamily="66" charset="-78"/>
              </a:rPr>
              <a:t>Fill out your</a:t>
            </a:r>
            <a:br>
              <a:rPr lang="en-US" sz="7200" kern="1200" dirty="0">
                <a:solidFill>
                  <a:schemeClr val="tx1"/>
                </a:solidFill>
                <a:latin typeface="Arabic Typesetting" panose="020B0604020202020204" pitchFamily="66" charset="-78"/>
                <a:cs typeface="Arabic Typesetting" panose="020B0604020202020204" pitchFamily="66" charset="-78"/>
              </a:rPr>
            </a:br>
            <a:r>
              <a:rPr lang="en-US" sz="7200" kern="1200" dirty="0">
                <a:solidFill>
                  <a:schemeClr val="tx1"/>
                </a:solidFill>
                <a:latin typeface="Arabic Typesetting" panose="020B0604020202020204" pitchFamily="66" charset="-78"/>
                <a:cs typeface="Arabic Typesetting" panose="020B0604020202020204" pitchFamily="66" charset="-78"/>
              </a:rPr>
              <a:t>Credit and Debit Card T-Chart as we discover the differences between them. </a:t>
            </a:r>
          </a:p>
        </p:txBody>
      </p:sp>
      <p:pic>
        <p:nvPicPr>
          <p:cNvPr id="6" name="Picture 5" descr="A picture containing drawing&#10;&#10;Description automatically generated">
            <a:extLst>
              <a:ext uri="{FF2B5EF4-FFF2-40B4-BE49-F238E27FC236}">
                <a16:creationId xmlns:a16="http://schemas.microsoft.com/office/drawing/2014/main" id="{F70964BB-B3FC-49C8-8803-3C4C064BB8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833" y="6243976"/>
            <a:ext cx="1712411" cy="409349"/>
          </a:xfrm>
          <a:prstGeom prst="rect">
            <a:avLst/>
          </a:prstGeom>
        </p:spPr>
      </p:pic>
    </p:spTree>
    <p:extLst>
      <p:ext uri="{BB962C8B-B14F-4D97-AF65-F5344CB8AC3E}">
        <p14:creationId xmlns:p14="http://schemas.microsoft.com/office/powerpoint/2010/main" val="777791313"/>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E1FC7B4-E4A7-4452-B413-1A623E3A72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bg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3">
            <a:extLst>
              <a:ext uri="{FF2B5EF4-FFF2-40B4-BE49-F238E27FC236}">
                <a16:creationId xmlns:a16="http://schemas.microsoft.com/office/drawing/2014/main" id="{E0709AF0-24F0-4486-B189-BE6386BD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11">
            <a:extLst>
              <a:ext uri="{FF2B5EF4-FFF2-40B4-BE49-F238E27FC236}">
                <a16:creationId xmlns:a16="http://schemas.microsoft.com/office/drawing/2014/main" id="{FBE3B62F-5853-4A3C-B050-6186351A71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D83A727-0262-4DEA-B564-527C162DE056}"/>
              </a:ext>
            </a:extLst>
          </p:cNvPr>
          <p:cNvSpPr>
            <a:spLocks noGrp="1"/>
          </p:cNvSpPr>
          <p:nvPr>
            <p:ph type="title"/>
          </p:nvPr>
        </p:nvSpPr>
        <p:spPr>
          <a:xfrm>
            <a:off x="833002" y="448253"/>
            <a:ext cx="10520702" cy="1325563"/>
          </a:xfrm>
        </p:spPr>
        <p:txBody>
          <a:bodyPr>
            <a:normAutofit/>
          </a:bodyPr>
          <a:lstStyle/>
          <a:p>
            <a:pPr algn="ctr"/>
            <a:r>
              <a:rPr lang="en-US"/>
              <a:t>What is Credit?</a:t>
            </a:r>
          </a:p>
        </p:txBody>
      </p:sp>
      <p:sp>
        <p:nvSpPr>
          <p:cNvPr id="3" name="Content Placeholder 2">
            <a:extLst>
              <a:ext uri="{FF2B5EF4-FFF2-40B4-BE49-F238E27FC236}">
                <a16:creationId xmlns:a16="http://schemas.microsoft.com/office/drawing/2014/main" id="{ECA8C1AC-3F85-48D9-B1DC-E293E0DB6270}"/>
              </a:ext>
            </a:extLst>
          </p:cNvPr>
          <p:cNvSpPr>
            <a:spLocks noGrp="1"/>
          </p:cNvSpPr>
          <p:nvPr>
            <p:ph idx="1"/>
          </p:nvPr>
        </p:nvSpPr>
        <p:spPr>
          <a:xfrm>
            <a:off x="833002" y="1887007"/>
            <a:ext cx="4936067" cy="3985155"/>
          </a:xfrm>
        </p:spPr>
        <p:txBody>
          <a:bodyPr>
            <a:normAutofit/>
          </a:bodyPr>
          <a:lstStyle/>
          <a:p>
            <a:pPr marL="0" indent="0">
              <a:buNone/>
            </a:pPr>
            <a:r>
              <a:rPr lang="en-US" sz="2400"/>
              <a:t>A Credit Score, also called a FICO score, is a rating of your previous responsibility with credit. When you apply for your first credit card or car loan, a credit report is started in your name. This credit report will track every payment, if they’re on time or late, if you overdraw an account or if you open new credit. </a:t>
            </a:r>
          </a:p>
        </p:txBody>
      </p:sp>
      <p:pic>
        <p:nvPicPr>
          <p:cNvPr id="6" name="Picture 5" descr="A picture containing drawing, clock&#10;&#10;Description automatically generated">
            <a:extLst>
              <a:ext uri="{FF2B5EF4-FFF2-40B4-BE49-F238E27FC236}">
                <a16:creationId xmlns:a16="http://schemas.microsoft.com/office/drawing/2014/main" id="{E6695610-D706-4A12-A8B6-124BDFE7073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093353" y="2163239"/>
            <a:ext cx="5670387" cy="2528197"/>
          </a:xfrm>
          <a:prstGeom prst="rect">
            <a:avLst/>
          </a:prstGeom>
        </p:spPr>
      </p:pic>
      <p:pic>
        <p:nvPicPr>
          <p:cNvPr id="4" name="Picture 3" descr="A picture containing drawing&#10;&#10;Description automatically generated">
            <a:extLst>
              <a:ext uri="{FF2B5EF4-FFF2-40B4-BE49-F238E27FC236}">
                <a16:creationId xmlns:a16="http://schemas.microsoft.com/office/drawing/2014/main" id="{A6ACD22F-75B7-4848-B9DF-124F46DB88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585" y="6292170"/>
            <a:ext cx="1712411" cy="409349"/>
          </a:xfrm>
          <a:prstGeom prst="rect">
            <a:avLst/>
          </a:prstGeom>
        </p:spPr>
      </p:pic>
    </p:spTree>
    <p:extLst>
      <p:ext uri="{BB962C8B-B14F-4D97-AF65-F5344CB8AC3E}">
        <p14:creationId xmlns:p14="http://schemas.microsoft.com/office/powerpoint/2010/main" val="193076385"/>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488333BA-AE6E-427A-9B16-A39C8073F4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1"/>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9051DDE-2673-4067-9408-6B72B4752B8C}"/>
              </a:ext>
            </a:extLst>
          </p:cNvPr>
          <p:cNvSpPr>
            <a:spLocks noGrp="1"/>
          </p:cNvSpPr>
          <p:nvPr>
            <p:ph type="title"/>
          </p:nvPr>
        </p:nvSpPr>
        <p:spPr>
          <a:xfrm>
            <a:off x="838200" y="631825"/>
            <a:ext cx="10515600" cy="1325563"/>
          </a:xfrm>
        </p:spPr>
        <p:txBody>
          <a:bodyPr>
            <a:normAutofit/>
          </a:bodyPr>
          <a:lstStyle/>
          <a:p>
            <a:pPr algn="ctr"/>
            <a:r>
              <a:rPr lang="en-US" dirty="0"/>
              <a:t>Starting off with Positive Credit</a:t>
            </a:r>
          </a:p>
        </p:txBody>
      </p:sp>
      <p:sp>
        <p:nvSpPr>
          <p:cNvPr id="3" name="Content Placeholder 2">
            <a:extLst>
              <a:ext uri="{FF2B5EF4-FFF2-40B4-BE49-F238E27FC236}">
                <a16:creationId xmlns:a16="http://schemas.microsoft.com/office/drawing/2014/main" id="{FFBC332A-946C-43D1-905C-8B0DEBC74837}"/>
              </a:ext>
            </a:extLst>
          </p:cNvPr>
          <p:cNvSpPr>
            <a:spLocks noGrp="1"/>
          </p:cNvSpPr>
          <p:nvPr>
            <p:ph idx="1"/>
          </p:nvPr>
        </p:nvSpPr>
        <p:spPr>
          <a:xfrm>
            <a:off x="838200" y="2057400"/>
            <a:ext cx="10515600" cy="3871762"/>
          </a:xfrm>
        </p:spPr>
        <p:txBody>
          <a:bodyPr>
            <a:normAutofit lnSpcReduction="10000"/>
          </a:bodyPr>
          <a:lstStyle/>
          <a:p>
            <a:r>
              <a:rPr lang="en-US" sz="2400" dirty="0"/>
              <a:t>Open a credit card or become an authorized user on a responsible person’s card. </a:t>
            </a:r>
          </a:p>
          <a:p>
            <a:r>
              <a:rPr lang="en-US" sz="2400" b="1" dirty="0"/>
              <a:t>Charge only a portion of what you are authorized to spend</a:t>
            </a:r>
            <a:r>
              <a:rPr lang="en-US" sz="2400" dirty="0"/>
              <a:t>. Maxing out cards can lead to debt problems and shows careless spending. The exception to the rule? You may spend more if you are able to pay in full at the end of each month. </a:t>
            </a:r>
          </a:p>
          <a:p>
            <a:r>
              <a:rPr lang="en-US" sz="2400" dirty="0"/>
              <a:t>Make all your </a:t>
            </a:r>
            <a:r>
              <a:rPr lang="en-US" sz="2400" b="1" dirty="0"/>
              <a:t>payments on time</a:t>
            </a:r>
            <a:r>
              <a:rPr lang="en-US" sz="2400" dirty="0"/>
              <a:t>. Always. Every time. </a:t>
            </a:r>
          </a:p>
          <a:p>
            <a:r>
              <a:rPr lang="en-US" sz="2400" dirty="0"/>
              <a:t>If you do carry a balance, do it the right way! Pay more than the minimum each month and don’t let the total exceed 30% of your limit to maintain a good credit score. </a:t>
            </a:r>
          </a:p>
          <a:p>
            <a:pPr marL="0" indent="0">
              <a:buNone/>
            </a:pPr>
            <a:r>
              <a:rPr lang="en-US" sz="2400" dirty="0"/>
              <a:t>Read this </a:t>
            </a:r>
            <a:r>
              <a:rPr lang="en-US" sz="2400" dirty="0">
                <a:hlinkClick r:id="rId2"/>
              </a:rPr>
              <a:t>Smart Credit Blog </a:t>
            </a:r>
            <a:r>
              <a:rPr lang="en-US" sz="2400" dirty="0"/>
              <a:t>to learn more so you can help 2 students improve their scores as their financial advisor in your first activity.</a:t>
            </a:r>
          </a:p>
          <a:p>
            <a:pPr marL="0" indent="0">
              <a:buNone/>
            </a:pPr>
            <a:r>
              <a:rPr lang="en-US" sz="1050" dirty="0">
                <a:hlinkClick r:id="rId2"/>
              </a:rPr>
              <a:t>https://blog.smartcredit.com/2013/01/07/whats-the-best-way-to-build-my-credit-score/</a:t>
            </a:r>
            <a:r>
              <a:rPr lang="en-US" sz="1050" dirty="0"/>
              <a:t> </a:t>
            </a:r>
          </a:p>
        </p:txBody>
      </p:sp>
      <p:pic>
        <p:nvPicPr>
          <p:cNvPr id="4" name="Picture 3" descr="A picture containing drawing&#10;&#10;Description automatically generated">
            <a:extLst>
              <a:ext uri="{FF2B5EF4-FFF2-40B4-BE49-F238E27FC236}">
                <a16:creationId xmlns:a16="http://schemas.microsoft.com/office/drawing/2014/main" id="{B848C965-D09E-4E06-AAAF-12FE617DE2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038" y="6083957"/>
            <a:ext cx="1712411" cy="409349"/>
          </a:xfrm>
          <a:prstGeom prst="rect">
            <a:avLst/>
          </a:prstGeom>
        </p:spPr>
      </p:pic>
    </p:spTree>
    <p:extLst>
      <p:ext uri="{BB962C8B-B14F-4D97-AF65-F5344CB8AC3E}">
        <p14:creationId xmlns:p14="http://schemas.microsoft.com/office/powerpoint/2010/main" val="1853171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37D698E-5A78-4320-A7C6-5CC47D3D829C}"/>
              </a:ext>
            </a:extLst>
          </p:cNvPr>
          <p:cNvPicPr>
            <a:picLocks noChangeAspect="1"/>
          </p:cNvPicPr>
          <p:nvPr/>
        </p:nvPicPr>
        <p:blipFill rotWithShape="1">
          <a:blip r:embed="rId2"/>
          <a:srcRect l="9171" r="12533"/>
          <a:stretch/>
        </p:blipFill>
        <p:spPr>
          <a:xfrm>
            <a:off x="4117521" y="10"/>
            <a:ext cx="8074479" cy="6857990"/>
          </a:xfrm>
          <a:prstGeom prst="rect">
            <a:avLst/>
          </a:prstGeom>
        </p:spPr>
      </p:pic>
      <p:sp>
        <p:nvSpPr>
          <p:cNvPr id="9" name="Freeform: Shape 8">
            <a:extLst>
              <a:ext uri="{FF2B5EF4-FFF2-40B4-BE49-F238E27FC236}">
                <a16:creationId xmlns:a16="http://schemas.microsoft.com/office/drawing/2014/main" id="{8F23F8A3-8FD7-4779-8323-FDC26BE99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859800" cy="6858478"/>
          </a:xfrm>
          <a:custGeom>
            <a:avLst/>
            <a:gdLst>
              <a:gd name="connsiteX0" fmla="*/ 7859800 w 7859800"/>
              <a:gd name="connsiteY0" fmla="*/ 6858478 h 6858478"/>
              <a:gd name="connsiteX1" fmla="*/ 435245 w 7859800"/>
              <a:gd name="connsiteY1" fmla="*/ 6858478 h 6858478"/>
              <a:gd name="connsiteX2" fmla="*/ 435505 w 7859800"/>
              <a:gd name="connsiteY2" fmla="*/ 6857916 h 6858478"/>
              <a:gd name="connsiteX3" fmla="*/ 0 w 7859800"/>
              <a:gd name="connsiteY3" fmla="*/ 6857916 h 6858478"/>
              <a:gd name="connsiteX4" fmla="*/ 0 w 7859800"/>
              <a:gd name="connsiteY4" fmla="*/ 0 h 6858478"/>
              <a:gd name="connsiteX5" fmla="*/ 3611620 w 7859800"/>
              <a:gd name="connsiteY5" fmla="*/ 0 h 6858478"/>
              <a:gd name="connsiteX6" fmla="*/ 4677848 w 7859800"/>
              <a:gd name="connsiteY6" fmla="*/ 0 h 6858478"/>
              <a:gd name="connsiteX7" fmla="*/ 4683425 w 7859800"/>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59800" h="6858478">
                <a:moveTo>
                  <a:pt x="7859800" y="6858478"/>
                </a:moveTo>
                <a:lnTo>
                  <a:pt x="435245" y="6858478"/>
                </a:lnTo>
                <a:lnTo>
                  <a:pt x="435505" y="6857916"/>
                </a:lnTo>
                <a:lnTo>
                  <a:pt x="0" y="6857916"/>
                </a:lnTo>
                <a:lnTo>
                  <a:pt x="0" y="0"/>
                </a:lnTo>
                <a:lnTo>
                  <a:pt x="3611620" y="0"/>
                </a:lnTo>
                <a:lnTo>
                  <a:pt x="4677848" y="0"/>
                </a:lnTo>
                <a:lnTo>
                  <a:pt x="4683425"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F605C4CC-A25C-416F-8333-7CB7DC97D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431174" cy="6858478"/>
          </a:xfrm>
          <a:custGeom>
            <a:avLst/>
            <a:gdLst>
              <a:gd name="connsiteX0" fmla="*/ 7431174 w 7431174"/>
              <a:gd name="connsiteY0" fmla="*/ 6858478 h 6858478"/>
              <a:gd name="connsiteX1" fmla="*/ 6619 w 7431174"/>
              <a:gd name="connsiteY1" fmla="*/ 6858478 h 6858478"/>
              <a:gd name="connsiteX2" fmla="*/ 6879 w 7431174"/>
              <a:gd name="connsiteY2" fmla="*/ 6857916 h 6858478"/>
              <a:gd name="connsiteX3" fmla="*/ 0 w 7431174"/>
              <a:gd name="connsiteY3" fmla="*/ 6857916 h 6858478"/>
              <a:gd name="connsiteX4" fmla="*/ 0 w 7431174"/>
              <a:gd name="connsiteY4" fmla="*/ 0 h 6858478"/>
              <a:gd name="connsiteX5" fmla="*/ 3182994 w 7431174"/>
              <a:gd name="connsiteY5" fmla="*/ 0 h 6858478"/>
              <a:gd name="connsiteX6" fmla="*/ 4249222 w 7431174"/>
              <a:gd name="connsiteY6" fmla="*/ 0 h 6858478"/>
              <a:gd name="connsiteX7" fmla="*/ 4254799 w 7431174"/>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31174" h="6858478">
                <a:moveTo>
                  <a:pt x="7431174" y="6858478"/>
                </a:moveTo>
                <a:lnTo>
                  <a:pt x="6619" y="6858478"/>
                </a:lnTo>
                <a:lnTo>
                  <a:pt x="6879" y="6857916"/>
                </a:lnTo>
                <a:lnTo>
                  <a:pt x="0" y="6857916"/>
                </a:lnTo>
                <a:lnTo>
                  <a:pt x="0" y="0"/>
                </a:lnTo>
                <a:lnTo>
                  <a:pt x="3182994" y="0"/>
                </a:lnTo>
                <a:lnTo>
                  <a:pt x="4249222" y="0"/>
                </a:lnTo>
                <a:lnTo>
                  <a:pt x="4254799"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A467211-3534-4789-93F6-D9B4B4790014}"/>
              </a:ext>
            </a:extLst>
          </p:cNvPr>
          <p:cNvSpPr>
            <a:spLocks noGrp="1"/>
          </p:cNvSpPr>
          <p:nvPr>
            <p:ph type="title"/>
          </p:nvPr>
        </p:nvSpPr>
        <p:spPr>
          <a:xfrm>
            <a:off x="804672" y="365125"/>
            <a:ext cx="5266155" cy="1325563"/>
          </a:xfrm>
        </p:spPr>
        <p:txBody>
          <a:bodyPr>
            <a:normAutofit/>
          </a:bodyPr>
          <a:lstStyle/>
          <a:p>
            <a:r>
              <a:rPr lang="en-US" sz="6000">
                <a:latin typeface="Arabic Typesetting" panose="03020402040406030203" pitchFamily="66" charset="-78"/>
                <a:cs typeface="Arabic Typesetting" panose="03020402040406030203" pitchFamily="66" charset="-78"/>
              </a:rPr>
              <a:t>Credit Cards</a:t>
            </a:r>
          </a:p>
        </p:txBody>
      </p:sp>
      <p:sp>
        <p:nvSpPr>
          <p:cNvPr id="3" name="Content Placeholder 2">
            <a:extLst>
              <a:ext uri="{FF2B5EF4-FFF2-40B4-BE49-F238E27FC236}">
                <a16:creationId xmlns:a16="http://schemas.microsoft.com/office/drawing/2014/main" id="{4B401254-2040-48FB-A65A-C0BEADCC463F}"/>
              </a:ext>
            </a:extLst>
          </p:cNvPr>
          <p:cNvSpPr>
            <a:spLocks noGrp="1"/>
          </p:cNvSpPr>
          <p:nvPr>
            <p:ph idx="1"/>
          </p:nvPr>
        </p:nvSpPr>
        <p:spPr>
          <a:xfrm>
            <a:off x="804672" y="1524761"/>
            <a:ext cx="3941499" cy="4154361"/>
          </a:xfrm>
        </p:spPr>
        <p:txBody>
          <a:bodyPr>
            <a:normAutofit/>
          </a:bodyPr>
          <a:lstStyle/>
          <a:p>
            <a:pPr marL="0" indent="0">
              <a:buNone/>
            </a:pPr>
            <a:r>
              <a:rPr lang="en-US" sz="2400" dirty="0"/>
              <a:t>Credit cards are just what they sound like. A system of credit that allows you to borrow money now and pay it back in increments (typically with interest). </a:t>
            </a:r>
          </a:p>
          <a:p>
            <a:pPr marL="0" indent="0">
              <a:buNone/>
            </a:pPr>
            <a:endParaRPr lang="en-US" sz="2400" dirty="0"/>
          </a:p>
          <a:p>
            <a:pPr marL="0" indent="0">
              <a:buNone/>
            </a:pPr>
            <a:r>
              <a:rPr lang="en-US" sz="2400" dirty="0"/>
              <a:t>So, if you borrow $300, you’ll pay back additional money, essentially the lenders “fee” to let you borrow money. </a:t>
            </a:r>
          </a:p>
        </p:txBody>
      </p:sp>
      <p:pic>
        <p:nvPicPr>
          <p:cNvPr id="7" name="Picture 6" descr="A picture containing drawing&#10;&#10;Description automatically generated">
            <a:extLst>
              <a:ext uri="{FF2B5EF4-FFF2-40B4-BE49-F238E27FC236}">
                <a16:creationId xmlns:a16="http://schemas.microsoft.com/office/drawing/2014/main" id="{D727AEA5-15FC-409A-89B8-C13E01193F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077" y="6288200"/>
            <a:ext cx="1712411" cy="409349"/>
          </a:xfrm>
          <a:prstGeom prst="rect">
            <a:avLst/>
          </a:prstGeom>
        </p:spPr>
      </p:pic>
    </p:spTree>
    <p:extLst>
      <p:ext uri="{BB962C8B-B14F-4D97-AF65-F5344CB8AC3E}">
        <p14:creationId xmlns:p14="http://schemas.microsoft.com/office/powerpoint/2010/main" val="2230122892"/>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5" name="Rectangle 54">
            <a:extLst>
              <a:ext uri="{FF2B5EF4-FFF2-40B4-BE49-F238E27FC236}">
                <a16:creationId xmlns:a16="http://schemas.microsoft.com/office/drawing/2014/main" id="{359A3DB9-EE7D-4798-881E-074BF03110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90353A7B-B248-4CE7-83DC-BBAAC9B40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 up of a logo&#10;&#10;Description automatically generated">
            <a:extLst>
              <a:ext uri="{FF2B5EF4-FFF2-40B4-BE49-F238E27FC236}">
                <a16:creationId xmlns:a16="http://schemas.microsoft.com/office/drawing/2014/main" id="{CDD574DB-2A95-48DF-AF05-ABA944DB4828}"/>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t="50" r="-1" b="-1"/>
          <a:stretch/>
        </p:blipFill>
        <p:spPr>
          <a:xfrm>
            <a:off x="20" y="-121910"/>
            <a:ext cx="12198076" cy="6857990"/>
          </a:xfrm>
          <a:prstGeom prst="rect">
            <a:avLst/>
          </a:prstGeom>
        </p:spPr>
      </p:pic>
      <p:sp>
        <p:nvSpPr>
          <p:cNvPr id="2" name="Title 1">
            <a:extLst>
              <a:ext uri="{FF2B5EF4-FFF2-40B4-BE49-F238E27FC236}">
                <a16:creationId xmlns:a16="http://schemas.microsoft.com/office/drawing/2014/main" id="{69DBB8E7-49C9-4EA0-9CFA-F53A78D958E6}"/>
              </a:ext>
            </a:extLst>
          </p:cNvPr>
          <p:cNvSpPr>
            <a:spLocks noGrp="1"/>
          </p:cNvSpPr>
          <p:nvPr>
            <p:ph type="title"/>
          </p:nvPr>
        </p:nvSpPr>
        <p:spPr>
          <a:xfrm>
            <a:off x="227895" y="231582"/>
            <a:ext cx="9783966" cy="666699"/>
          </a:xfrm>
        </p:spPr>
        <p:txBody>
          <a:bodyPr anchor="b">
            <a:normAutofit fontScale="90000"/>
          </a:bodyPr>
          <a:lstStyle/>
          <a:p>
            <a:r>
              <a:rPr lang="en-US" sz="4800">
                <a:solidFill>
                  <a:schemeClr val="bg1"/>
                </a:solidFill>
              </a:rPr>
              <a:t>Debit Cards</a:t>
            </a:r>
          </a:p>
        </p:txBody>
      </p:sp>
      <p:grpSp>
        <p:nvGrpSpPr>
          <p:cNvPr id="59" name="Group 58">
            <a:extLst>
              <a:ext uri="{FF2B5EF4-FFF2-40B4-BE49-F238E27FC236}">
                <a16:creationId xmlns:a16="http://schemas.microsoft.com/office/drawing/2014/main" id="{DC966D94-1B7E-4ACD-9EB6-7214DDFD6B8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864" y="2029937"/>
            <a:ext cx="346062" cy="765249"/>
            <a:chOff x="68916" y="2029937"/>
            <a:chExt cx="346062" cy="765249"/>
          </a:xfrm>
        </p:grpSpPr>
        <p:sp>
          <p:nvSpPr>
            <p:cNvPr id="60" name="Rectangle 2">
              <a:extLst>
                <a:ext uri="{FF2B5EF4-FFF2-40B4-BE49-F238E27FC236}">
                  <a16:creationId xmlns:a16="http://schemas.microsoft.com/office/drawing/2014/main" id="{687F7B32-D818-4742-B106-B869340899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53144" y="2029937"/>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59">
              <a:extLst>
                <a:ext uri="{FF2B5EF4-FFF2-40B4-BE49-F238E27FC236}">
                  <a16:creationId xmlns:a16="http://schemas.microsoft.com/office/drawing/2014/main" id="{6AE6060E-1814-4F25-9FE2-90409865C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53144" y="2206442"/>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2">
              <a:extLst>
                <a:ext uri="{FF2B5EF4-FFF2-40B4-BE49-F238E27FC236}">
                  <a16:creationId xmlns:a16="http://schemas.microsoft.com/office/drawing/2014/main" id="{4A5D8FDF-F46F-41F3-83D8-89A83E158C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53144" y="2382948"/>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4">
              <a:extLst>
                <a:ext uri="{FF2B5EF4-FFF2-40B4-BE49-F238E27FC236}">
                  <a16:creationId xmlns:a16="http://schemas.microsoft.com/office/drawing/2014/main" id="{50B0099B-6A05-458D-8D65-EF293FF2A5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53144" y="2559453"/>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6">
              <a:extLst>
                <a:ext uri="{FF2B5EF4-FFF2-40B4-BE49-F238E27FC236}">
                  <a16:creationId xmlns:a16="http://schemas.microsoft.com/office/drawing/2014/main" id="{47763543-B023-430A-B60F-F3A8540BBB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53144" y="2735959"/>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2">
              <a:extLst>
                <a:ext uri="{FF2B5EF4-FFF2-40B4-BE49-F238E27FC236}">
                  <a16:creationId xmlns:a16="http://schemas.microsoft.com/office/drawing/2014/main" id="{4D65B6E4-7D36-4D15-8EB9-F67A34AB9A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1030" y="2029937"/>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59">
              <a:extLst>
                <a:ext uri="{FF2B5EF4-FFF2-40B4-BE49-F238E27FC236}">
                  <a16:creationId xmlns:a16="http://schemas.microsoft.com/office/drawing/2014/main" id="{FC0A8A81-3BB1-469A-B8AF-0A57C966A6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1030" y="2206442"/>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2">
              <a:extLst>
                <a:ext uri="{FF2B5EF4-FFF2-40B4-BE49-F238E27FC236}">
                  <a16:creationId xmlns:a16="http://schemas.microsoft.com/office/drawing/2014/main" id="{E8BE9977-545A-4F44-A213-96ADBF776B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1030" y="2382948"/>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4">
              <a:extLst>
                <a:ext uri="{FF2B5EF4-FFF2-40B4-BE49-F238E27FC236}">
                  <a16:creationId xmlns:a16="http://schemas.microsoft.com/office/drawing/2014/main" id="{B887E2B7-810C-476E-94EF-CDABCBF279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1030" y="2559453"/>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6">
              <a:extLst>
                <a:ext uri="{FF2B5EF4-FFF2-40B4-BE49-F238E27FC236}">
                  <a16:creationId xmlns:a16="http://schemas.microsoft.com/office/drawing/2014/main" id="{6236C21A-EA15-4316-A685-3BE68CADD2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1030" y="2735959"/>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2">
              <a:extLst>
                <a:ext uri="{FF2B5EF4-FFF2-40B4-BE49-F238E27FC236}">
                  <a16:creationId xmlns:a16="http://schemas.microsoft.com/office/drawing/2014/main" id="{58D44858-6372-4B9F-B3B2-312447F0E0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916" y="2029937"/>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59">
              <a:extLst>
                <a:ext uri="{FF2B5EF4-FFF2-40B4-BE49-F238E27FC236}">
                  <a16:creationId xmlns:a16="http://schemas.microsoft.com/office/drawing/2014/main" id="{753327C4-C04D-4967-98EE-B4C55355F7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916" y="2206442"/>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62">
              <a:extLst>
                <a:ext uri="{FF2B5EF4-FFF2-40B4-BE49-F238E27FC236}">
                  <a16:creationId xmlns:a16="http://schemas.microsoft.com/office/drawing/2014/main" id="{F5131B34-7695-4EF8-99BB-A8E1FD507E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916" y="2382948"/>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64">
              <a:extLst>
                <a:ext uri="{FF2B5EF4-FFF2-40B4-BE49-F238E27FC236}">
                  <a16:creationId xmlns:a16="http://schemas.microsoft.com/office/drawing/2014/main" id="{B5AF9EA1-7B5A-46D7-B2F5-EE87B3E42C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916" y="2559453"/>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66">
              <a:extLst>
                <a:ext uri="{FF2B5EF4-FFF2-40B4-BE49-F238E27FC236}">
                  <a16:creationId xmlns:a16="http://schemas.microsoft.com/office/drawing/2014/main" id="{45C15713-468D-4345-AE27-F415F4A11B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916" y="2735959"/>
              <a:ext cx="61834"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6" name="Rectangle 75">
            <a:extLst>
              <a:ext uri="{FF2B5EF4-FFF2-40B4-BE49-F238E27FC236}">
                <a16:creationId xmlns:a16="http://schemas.microsoft.com/office/drawing/2014/main" id="{C1F12EE2-E42B-4EC0-82D3-A65F7CCD8F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3283022"/>
            <a:ext cx="12182856" cy="3574975"/>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4633A0A-6462-4D35-A0DD-2A8D1B91850D}"/>
              </a:ext>
            </a:extLst>
          </p:cNvPr>
          <p:cNvSpPr>
            <a:spLocks noGrp="1"/>
          </p:cNvSpPr>
          <p:nvPr>
            <p:ph idx="1"/>
          </p:nvPr>
        </p:nvSpPr>
        <p:spPr>
          <a:xfrm>
            <a:off x="686489" y="1141396"/>
            <a:ext cx="10446150" cy="4848483"/>
          </a:xfrm>
        </p:spPr>
        <p:txBody>
          <a:bodyPr anchor="ctr">
            <a:noAutofit/>
          </a:bodyPr>
          <a:lstStyle/>
          <a:p>
            <a:pPr marL="0" indent="0">
              <a:buNone/>
            </a:pPr>
            <a:r>
              <a:rPr lang="en-US" sz="2400" dirty="0">
                <a:solidFill>
                  <a:schemeClr val="bg1"/>
                </a:solidFill>
              </a:rPr>
              <a:t>A Debit Card is linked to an account that your own money is already in. So, when you use a Debit Card, you are spending your own money that is being held by a financial institution. Because it is already your money, there are no payments and you pay no interest (that would be silly to pay yourself to use the money you earned, right!?)</a:t>
            </a:r>
          </a:p>
          <a:p>
            <a:pPr marL="0" indent="0">
              <a:buNone/>
            </a:pPr>
            <a:endParaRPr lang="en-US" sz="2400" dirty="0">
              <a:solidFill>
                <a:schemeClr val="bg1"/>
              </a:solidFill>
            </a:endParaRPr>
          </a:p>
          <a:p>
            <a:pPr marL="0" indent="0">
              <a:buNone/>
            </a:pPr>
            <a:r>
              <a:rPr lang="en-US" sz="2400" dirty="0">
                <a:solidFill>
                  <a:schemeClr val="bg1"/>
                </a:solidFill>
              </a:rPr>
              <a:t>So, you might be thinking, no interest? No Payments? That sounds great! I’ll go with a debit card. </a:t>
            </a:r>
          </a:p>
          <a:p>
            <a:pPr marL="0" indent="0">
              <a:buNone/>
            </a:pPr>
            <a:endParaRPr lang="en-US" sz="2400" dirty="0">
              <a:solidFill>
                <a:schemeClr val="bg1"/>
              </a:solidFill>
            </a:endParaRPr>
          </a:p>
          <a:p>
            <a:pPr marL="0" indent="0">
              <a:buNone/>
            </a:pPr>
            <a:r>
              <a:rPr lang="en-US" sz="2400" dirty="0">
                <a:solidFill>
                  <a:schemeClr val="bg1"/>
                </a:solidFill>
              </a:rPr>
              <a:t>What are the reasons people choose to use a Credit Card? </a:t>
            </a:r>
          </a:p>
        </p:txBody>
      </p:sp>
      <p:sp>
        <p:nvSpPr>
          <p:cNvPr id="78" name="Rectangle 77">
            <a:extLst>
              <a:ext uri="{FF2B5EF4-FFF2-40B4-BE49-F238E27FC236}">
                <a16:creationId xmlns:a16="http://schemas.microsoft.com/office/drawing/2014/main" id="{E3E51905-F374-4E1A-97CF-B741584B7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29580" y="6501384"/>
            <a:ext cx="10303059" cy="3566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descr="A picture containing drawing&#10;&#10;Description automatically generated">
            <a:extLst>
              <a:ext uri="{FF2B5EF4-FFF2-40B4-BE49-F238E27FC236}">
                <a16:creationId xmlns:a16="http://schemas.microsoft.com/office/drawing/2014/main" id="{304B9A8E-2F9F-44D1-85F3-7FD71DEDB9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76433" y="5945433"/>
            <a:ext cx="1712411" cy="409349"/>
          </a:xfrm>
          <a:prstGeom prst="rect">
            <a:avLst/>
          </a:prstGeom>
        </p:spPr>
      </p:pic>
    </p:spTree>
    <p:extLst>
      <p:ext uri="{BB962C8B-B14F-4D97-AF65-F5344CB8AC3E}">
        <p14:creationId xmlns:p14="http://schemas.microsoft.com/office/powerpoint/2010/main" val="2250134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B5A92-9DCE-4FAA-8FAC-69947E7C474C}"/>
              </a:ext>
            </a:extLst>
          </p:cNvPr>
          <p:cNvSpPr>
            <a:spLocks noGrp="1"/>
          </p:cNvSpPr>
          <p:nvPr>
            <p:ph type="title"/>
          </p:nvPr>
        </p:nvSpPr>
        <p:spPr>
          <a:xfrm>
            <a:off x="2311147" y="365760"/>
            <a:ext cx="7569706" cy="1288238"/>
          </a:xfrm>
        </p:spPr>
        <p:txBody>
          <a:bodyPr anchor="ctr">
            <a:normAutofit/>
          </a:bodyPr>
          <a:lstStyle/>
          <a:p>
            <a:pPr algn="ctr"/>
            <a:r>
              <a:rPr lang="en-US"/>
              <a:t>Why use a credit card? </a:t>
            </a:r>
          </a:p>
        </p:txBody>
      </p:sp>
      <p:sp>
        <p:nvSpPr>
          <p:cNvPr id="3" name="Content Placeholder 2">
            <a:extLst>
              <a:ext uri="{FF2B5EF4-FFF2-40B4-BE49-F238E27FC236}">
                <a16:creationId xmlns:a16="http://schemas.microsoft.com/office/drawing/2014/main" id="{3ED02D18-3D08-41C2-98D0-308AEBDFEE52}"/>
              </a:ext>
            </a:extLst>
          </p:cNvPr>
          <p:cNvSpPr>
            <a:spLocks noGrp="1"/>
          </p:cNvSpPr>
          <p:nvPr>
            <p:ph idx="1"/>
          </p:nvPr>
        </p:nvSpPr>
        <p:spPr>
          <a:xfrm>
            <a:off x="1808480" y="1653998"/>
            <a:ext cx="8696959" cy="4327702"/>
          </a:xfrm>
        </p:spPr>
        <p:txBody>
          <a:bodyPr anchor="t">
            <a:normAutofit/>
          </a:bodyPr>
          <a:lstStyle/>
          <a:p>
            <a:pPr marL="0" indent="0">
              <a:buNone/>
            </a:pPr>
            <a:r>
              <a:rPr lang="en-US" sz="2400"/>
              <a:t>People use credit cards for many reasons: </a:t>
            </a:r>
          </a:p>
          <a:p>
            <a:r>
              <a:rPr lang="en-US" sz="2400"/>
              <a:t>Points, rewards, miles, or cash back can add up quickly if you use a credit card.</a:t>
            </a:r>
          </a:p>
          <a:p>
            <a:r>
              <a:rPr lang="en-US" sz="2400"/>
              <a:t>You will build credit if you use a credit card responsibly</a:t>
            </a:r>
          </a:p>
          <a:p>
            <a:r>
              <a:rPr lang="en-US" sz="2400"/>
              <a:t>Grace Period – you get time to pay back the money!</a:t>
            </a:r>
          </a:p>
          <a:p>
            <a:r>
              <a:rPr lang="en-US" sz="2400"/>
              <a:t>Most credit cards come with insurance</a:t>
            </a:r>
          </a:p>
          <a:p>
            <a:r>
              <a:rPr lang="en-US" sz="2400"/>
              <a:t>Accepted (almost) everywhere! </a:t>
            </a:r>
          </a:p>
        </p:txBody>
      </p:sp>
      <p:pic>
        <p:nvPicPr>
          <p:cNvPr id="6" name="Picture 5" descr="A picture containing drawing&#10;&#10;Description automatically generated">
            <a:extLst>
              <a:ext uri="{FF2B5EF4-FFF2-40B4-BE49-F238E27FC236}">
                <a16:creationId xmlns:a16="http://schemas.microsoft.com/office/drawing/2014/main" id="{59AC1F1E-DD9F-44E6-9E90-538260BDCA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69" y="6375958"/>
            <a:ext cx="1712411" cy="409349"/>
          </a:xfrm>
          <a:prstGeom prst="rect">
            <a:avLst/>
          </a:prstGeom>
        </p:spPr>
      </p:pic>
    </p:spTree>
    <p:extLst>
      <p:ext uri="{BB962C8B-B14F-4D97-AF65-F5344CB8AC3E}">
        <p14:creationId xmlns:p14="http://schemas.microsoft.com/office/powerpoint/2010/main" val="908134030"/>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B5A92-9DCE-4FAA-8FAC-69947E7C474C}"/>
              </a:ext>
            </a:extLst>
          </p:cNvPr>
          <p:cNvSpPr>
            <a:spLocks noGrp="1"/>
          </p:cNvSpPr>
          <p:nvPr>
            <p:ph type="title"/>
          </p:nvPr>
        </p:nvSpPr>
        <p:spPr>
          <a:xfrm>
            <a:off x="2311147" y="1390346"/>
            <a:ext cx="7569706" cy="1798320"/>
          </a:xfrm>
        </p:spPr>
        <p:txBody>
          <a:bodyPr anchor="ctr">
            <a:normAutofit fontScale="90000"/>
          </a:bodyPr>
          <a:lstStyle/>
          <a:p>
            <a:pPr algn="ctr"/>
            <a:r>
              <a:rPr lang="en-US" b="1"/>
              <a:t>With the choice to use a credit or debit card comes great responsibility! </a:t>
            </a:r>
          </a:p>
        </p:txBody>
      </p:sp>
      <p:sp>
        <p:nvSpPr>
          <p:cNvPr id="3" name="Content Placeholder 2">
            <a:extLst>
              <a:ext uri="{FF2B5EF4-FFF2-40B4-BE49-F238E27FC236}">
                <a16:creationId xmlns:a16="http://schemas.microsoft.com/office/drawing/2014/main" id="{3ED02D18-3D08-41C2-98D0-308AEBDFEE52}"/>
              </a:ext>
            </a:extLst>
          </p:cNvPr>
          <p:cNvSpPr>
            <a:spLocks noGrp="1"/>
          </p:cNvSpPr>
          <p:nvPr>
            <p:ph idx="1"/>
          </p:nvPr>
        </p:nvSpPr>
        <p:spPr>
          <a:xfrm>
            <a:off x="2192786" y="3466034"/>
            <a:ext cx="7963270" cy="3114598"/>
          </a:xfrm>
        </p:spPr>
        <p:txBody>
          <a:bodyPr anchor="t">
            <a:normAutofit/>
          </a:bodyPr>
          <a:lstStyle/>
          <a:p>
            <a:pPr marL="0" indent="0" algn="ctr">
              <a:buNone/>
            </a:pPr>
            <a:r>
              <a:rPr lang="en-US" sz="2400"/>
              <a:t>Play the Credit DO and DO NOT game to better understand how to keep your finances safe. Discuss each answer to understand how to keep yourself safe when using the different financial tools available to you. </a:t>
            </a:r>
          </a:p>
        </p:txBody>
      </p:sp>
      <p:pic>
        <p:nvPicPr>
          <p:cNvPr id="6" name="Picture 5" descr="A picture containing drawing&#10;&#10;Description automatically generated">
            <a:extLst>
              <a:ext uri="{FF2B5EF4-FFF2-40B4-BE49-F238E27FC236}">
                <a16:creationId xmlns:a16="http://schemas.microsoft.com/office/drawing/2014/main" id="{59AC1F1E-DD9F-44E6-9E90-538260BDCA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69" y="6375958"/>
            <a:ext cx="1712411" cy="409349"/>
          </a:xfrm>
          <a:prstGeom prst="rect">
            <a:avLst/>
          </a:prstGeom>
        </p:spPr>
      </p:pic>
    </p:spTree>
    <p:extLst>
      <p:ext uri="{BB962C8B-B14F-4D97-AF65-F5344CB8AC3E}">
        <p14:creationId xmlns:p14="http://schemas.microsoft.com/office/powerpoint/2010/main" val="2625336050"/>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Props1.xml><?xml version="1.0" encoding="utf-8"?>
<ds:datastoreItem xmlns:ds="http://schemas.openxmlformats.org/officeDocument/2006/customXml" ds:itemID="{0F8A6D40-19C2-4443-B0A2-FC3FC3DF74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45EF04-9E3E-45EF-B105-C1001185C3FA}">
  <ds:schemaRefs>
    <ds:schemaRef ds:uri="http://schemas.microsoft.com/sharepoint/v3/contenttype/forms"/>
  </ds:schemaRefs>
</ds:datastoreItem>
</file>

<file path=customXml/itemProps3.xml><?xml version="1.0" encoding="utf-8"?>
<ds:datastoreItem xmlns:ds="http://schemas.openxmlformats.org/officeDocument/2006/customXml" ds:itemID="{88D2257F-EB4F-4AC0-A9D9-5885F5F8A7D0}">
  <ds:schemaRefs>
    <ds:schemaRef ds:uri="http://schemas.microsoft.com/office/2006/documentManagement/types"/>
    <ds:schemaRef ds:uri="http://www.w3.org/XML/1998/namespace"/>
    <ds:schemaRef ds:uri="54ea286b-6133-493e-862c-ac240d2b25ff"/>
    <ds:schemaRef ds:uri="http://purl.org/dc/terms/"/>
    <ds:schemaRef ds:uri="http://schemas.openxmlformats.org/package/2006/metadata/core-properties"/>
    <ds:schemaRef ds:uri="http://schemas.microsoft.com/office/2006/metadata/properties"/>
    <ds:schemaRef ds:uri="dc809939-901c-4e44-b75a-4ed6930e9425"/>
    <ds:schemaRef ds:uri="http://purl.org/dc/elements/1.1/"/>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561</Words>
  <Application>Microsoft Office PowerPoint</Application>
  <PresentationFormat>Widescreen</PresentationFormat>
  <Paragraphs>32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Arabic Typesetting</vt:lpstr>
      <vt:lpstr>Arial</vt:lpstr>
      <vt:lpstr>Calibri</vt:lpstr>
      <vt:lpstr>Calibri Light</vt:lpstr>
      <vt:lpstr>office theme</vt:lpstr>
      <vt:lpstr>Credit and Debit Cards</vt:lpstr>
      <vt:lpstr>Fill out your Credit and Debit Card T-Chart as we discover the differences between them. </vt:lpstr>
      <vt:lpstr>What is Credit?</vt:lpstr>
      <vt:lpstr>Starting off with Positive Credit</vt:lpstr>
      <vt:lpstr>Credit Cards</vt:lpstr>
      <vt:lpstr>Debit Cards</vt:lpstr>
      <vt:lpstr>Why use a credit card? </vt:lpstr>
      <vt:lpstr>With the choice to use a credit or debit card comes great responsibility!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Credit and Debit Cards</dc:title>
  <dc:creator>Kristin Mullady</dc:creator>
  <cp:lastModifiedBy>Kristin Mullady</cp:lastModifiedBy>
  <cp:revision>1</cp:revision>
  <cp:lastPrinted>2022-07-26T19:25:00Z</cp:lastPrinted>
  <dcterms:created xsi:type="dcterms:W3CDTF">2020-07-22T22:29:36Z</dcterms:created>
  <dcterms:modified xsi:type="dcterms:W3CDTF">2024-03-28T21:53:36Z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